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sldIdLst>
    <p:sldId id="256" r:id="rId6"/>
    <p:sldId id="309" r:id="rId7"/>
    <p:sldId id="257" r:id="rId8"/>
    <p:sldId id="258" r:id="rId9"/>
    <p:sldId id="259" r:id="rId10"/>
    <p:sldId id="260" r:id="rId11"/>
    <p:sldId id="261" r:id="rId12"/>
    <p:sldId id="262" r:id="rId13"/>
    <p:sldId id="306" r:id="rId14"/>
    <p:sldId id="263" r:id="rId15"/>
    <p:sldId id="264" r:id="rId16"/>
    <p:sldId id="265" r:id="rId17"/>
    <p:sldId id="266" r:id="rId18"/>
    <p:sldId id="267" r:id="rId19"/>
    <p:sldId id="268" r:id="rId20"/>
    <p:sldId id="307" r:id="rId21"/>
    <p:sldId id="308" r:id="rId22"/>
    <p:sldId id="27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llister, Jeff" userId="90904e2a-aa82-465e-9922-afce4bc6d524" providerId="ADAL" clId="{50169585-C60B-4062-B98A-C08FA872BD4F}"/>
    <pc:docChg chg="undo custSel mod addSld delSld modSld sldOrd modMainMaster">
      <pc:chgData name="Hollister, Jeff" userId="90904e2a-aa82-465e-9922-afce4bc6d524" providerId="ADAL" clId="{50169585-C60B-4062-B98A-C08FA872BD4F}" dt="2020-03-26T00:48:06.417" v="4766" actId="1035"/>
      <pc:docMkLst>
        <pc:docMk/>
      </pc:docMkLst>
      <pc:sldChg chg="addSp delSp modSp">
        <pc:chgData name="Hollister, Jeff" userId="90904e2a-aa82-465e-9922-afce4bc6d524" providerId="ADAL" clId="{50169585-C60B-4062-B98A-C08FA872BD4F}" dt="2020-03-26T00:34:56.093" v="4665" actId="20577"/>
        <pc:sldMkLst>
          <pc:docMk/>
          <pc:sldMk cId="630360489" sldId="257"/>
        </pc:sldMkLst>
        <pc:spChg chg="mod">
          <ac:chgData name="Hollister, Jeff" userId="90904e2a-aa82-465e-9922-afce4bc6d524" providerId="ADAL" clId="{50169585-C60B-4062-B98A-C08FA872BD4F}" dt="2020-03-25T17:02:08.853" v="3056" actId="1036"/>
          <ac:spMkLst>
            <pc:docMk/>
            <pc:sldMk cId="630360489" sldId="257"/>
            <ac:spMk id="2" creationId="{4181F007-0A05-458A-BE9F-28472A0DF0B2}"/>
          </ac:spMkLst>
        </pc:spChg>
        <pc:spChg chg="mod">
          <ac:chgData name="Hollister, Jeff" userId="90904e2a-aa82-465e-9922-afce4bc6d524" providerId="ADAL" clId="{50169585-C60B-4062-B98A-C08FA872BD4F}" dt="2020-03-25T18:21:03.396" v="3839" actId="27636"/>
          <ac:spMkLst>
            <pc:docMk/>
            <pc:sldMk cId="630360489" sldId="257"/>
            <ac:spMk id="3" creationId="{93FBC82A-E1A1-47D8-B7C1-AFF1A32AE5EE}"/>
          </ac:spMkLst>
        </pc:spChg>
        <pc:spChg chg="add mod">
          <ac:chgData name="Hollister, Jeff" userId="90904e2a-aa82-465e-9922-afce4bc6d524" providerId="ADAL" clId="{50169585-C60B-4062-B98A-C08FA872BD4F}" dt="2020-03-25T17:49:31.796" v="3674" actId="554"/>
          <ac:spMkLst>
            <pc:docMk/>
            <pc:sldMk cId="630360489" sldId="257"/>
            <ac:spMk id="4" creationId="{47D138E2-D2C1-4ADE-9880-956CDB5CD37A}"/>
          </ac:spMkLst>
        </pc:spChg>
        <pc:spChg chg="add del mod">
          <ac:chgData name="Hollister, Jeff" userId="90904e2a-aa82-465e-9922-afce4bc6d524" providerId="ADAL" clId="{50169585-C60B-4062-B98A-C08FA872BD4F}" dt="2020-03-24T20:17:15.807" v="1509" actId="478"/>
          <ac:spMkLst>
            <pc:docMk/>
            <pc:sldMk cId="630360489" sldId="257"/>
            <ac:spMk id="4" creationId="{C3641F4F-E196-4352-B3DA-450EFFB57E4A}"/>
          </ac:spMkLst>
        </pc:spChg>
        <pc:spChg chg="add del mod">
          <ac:chgData name="Hollister, Jeff" userId="90904e2a-aa82-465e-9922-afce4bc6d524" providerId="ADAL" clId="{50169585-C60B-4062-B98A-C08FA872BD4F}" dt="2020-03-24T20:17:17.959" v="1510" actId="478"/>
          <ac:spMkLst>
            <pc:docMk/>
            <pc:sldMk cId="630360489" sldId="257"/>
            <ac:spMk id="5" creationId="{A39B72B1-793F-43D6-BD88-55A764D2D16C}"/>
          </ac:spMkLst>
        </pc:spChg>
        <pc:spChg chg="add mod">
          <ac:chgData name="Hollister, Jeff" userId="90904e2a-aa82-465e-9922-afce4bc6d524" providerId="ADAL" clId="{50169585-C60B-4062-B98A-C08FA872BD4F}" dt="2020-03-26T00:34:56.093" v="4665" actId="20577"/>
          <ac:spMkLst>
            <pc:docMk/>
            <pc:sldMk cId="630360489" sldId="257"/>
            <ac:spMk id="6" creationId="{8E7227F9-2164-4263-B52E-2F8A2EA13908}"/>
          </ac:spMkLst>
        </pc:spChg>
        <pc:spChg chg="add del mod">
          <ac:chgData name="Hollister, Jeff" userId="90904e2a-aa82-465e-9922-afce4bc6d524" providerId="ADAL" clId="{50169585-C60B-4062-B98A-C08FA872BD4F}" dt="2020-03-24T20:22:53.851" v="1541" actId="478"/>
          <ac:spMkLst>
            <pc:docMk/>
            <pc:sldMk cId="630360489" sldId="257"/>
            <ac:spMk id="7" creationId="{00E203AE-6939-4A12-98D3-F6CEC70FDEB4}"/>
          </ac:spMkLst>
        </pc:spChg>
        <pc:spChg chg="add mod">
          <ac:chgData name="Hollister, Jeff" userId="90904e2a-aa82-465e-9922-afce4bc6d524" providerId="ADAL" clId="{50169585-C60B-4062-B98A-C08FA872BD4F}" dt="2020-03-25T17:53:33.624" v="3714" actId="20577"/>
          <ac:spMkLst>
            <pc:docMk/>
            <pc:sldMk cId="630360489" sldId="257"/>
            <ac:spMk id="8" creationId="{2D9EB273-96F4-465D-9FE1-0F84CE2FDAA7}"/>
          </ac:spMkLst>
        </pc:spChg>
        <pc:spChg chg="add del mod">
          <ac:chgData name="Hollister, Jeff" userId="90904e2a-aa82-465e-9922-afce4bc6d524" providerId="ADAL" clId="{50169585-C60B-4062-B98A-C08FA872BD4F}" dt="2020-03-24T20:16:13.631" v="1485" actId="478"/>
          <ac:spMkLst>
            <pc:docMk/>
            <pc:sldMk cId="630360489" sldId="257"/>
            <ac:spMk id="9" creationId="{873F3ABB-EE54-422B-849C-5F667D215151}"/>
          </ac:spMkLst>
        </pc:spChg>
        <pc:spChg chg="add del">
          <ac:chgData name="Hollister, Jeff" userId="90904e2a-aa82-465e-9922-afce4bc6d524" providerId="ADAL" clId="{50169585-C60B-4062-B98A-C08FA872BD4F}" dt="2020-03-23T18:14:30.430" v="659" actId="478"/>
          <ac:spMkLst>
            <pc:docMk/>
            <pc:sldMk cId="630360489" sldId="257"/>
            <ac:spMk id="10" creationId="{E02CA4C5-A602-4095-B550-B041781412AD}"/>
          </ac:spMkLst>
        </pc:spChg>
        <pc:spChg chg="add del mod">
          <ac:chgData name="Hollister, Jeff" userId="90904e2a-aa82-465e-9922-afce4bc6d524" providerId="ADAL" clId="{50169585-C60B-4062-B98A-C08FA872BD4F}" dt="2020-03-24T20:19:36.049" v="1529" actId="478"/>
          <ac:spMkLst>
            <pc:docMk/>
            <pc:sldMk cId="630360489" sldId="257"/>
            <ac:spMk id="11" creationId="{07E63171-18FB-43F6-8498-076152C17EC6}"/>
          </ac:spMkLst>
        </pc:spChg>
        <pc:spChg chg="add del mod">
          <ac:chgData name="Hollister, Jeff" userId="90904e2a-aa82-465e-9922-afce4bc6d524" providerId="ADAL" clId="{50169585-C60B-4062-B98A-C08FA872BD4F}" dt="2020-03-24T20:23:09.264" v="1546" actId="478"/>
          <ac:spMkLst>
            <pc:docMk/>
            <pc:sldMk cId="630360489" sldId="257"/>
            <ac:spMk id="12" creationId="{611A1480-B94C-44F3-BAFA-983D6ECE9E82}"/>
          </ac:spMkLst>
        </pc:spChg>
        <pc:spChg chg="add del mod">
          <ac:chgData name="Hollister, Jeff" userId="90904e2a-aa82-465e-9922-afce4bc6d524" providerId="ADAL" clId="{50169585-C60B-4062-B98A-C08FA872BD4F}" dt="2020-03-24T20:16:47.455" v="1500" actId="478"/>
          <ac:spMkLst>
            <pc:docMk/>
            <pc:sldMk cId="630360489" sldId="257"/>
            <ac:spMk id="13" creationId="{2226CE4B-ACE5-4A60-A604-D8EB4D651981}"/>
          </ac:spMkLst>
        </pc:spChg>
      </pc:sldChg>
      <pc:sldChg chg="addSp delSp modSp ord modAnim">
        <pc:chgData name="Hollister, Jeff" userId="90904e2a-aa82-465e-9922-afce4bc6d524" providerId="ADAL" clId="{50169585-C60B-4062-B98A-C08FA872BD4F}" dt="2020-03-25T17:57:15.039" v="3738" actId="1035"/>
        <pc:sldMkLst>
          <pc:docMk/>
          <pc:sldMk cId="2941564295" sldId="258"/>
        </pc:sldMkLst>
        <pc:spChg chg="mod">
          <ac:chgData name="Hollister, Jeff" userId="90904e2a-aa82-465e-9922-afce4bc6d524" providerId="ADAL" clId="{50169585-C60B-4062-B98A-C08FA872BD4F}" dt="2020-03-25T17:57:15.039" v="3738" actId="1035"/>
          <ac:spMkLst>
            <pc:docMk/>
            <pc:sldMk cId="2941564295" sldId="258"/>
            <ac:spMk id="2" creationId="{CB6D3CD7-3FAE-472F-BBDD-21DDF95D4D69}"/>
          </ac:spMkLst>
        </pc:spChg>
        <pc:spChg chg="del">
          <ac:chgData name="Hollister, Jeff" userId="90904e2a-aa82-465e-9922-afce4bc6d524" providerId="ADAL" clId="{50169585-C60B-4062-B98A-C08FA872BD4F}" dt="2020-03-23T20:45:24.555" v="807" actId="478"/>
          <ac:spMkLst>
            <pc:docMk/>
            <pc:sldMk cId="2941564295" sldId="258"/>
            <ac:spMk id="3" creationId="{8FD283D3-3F9A-4D55-8E49-A92D29F4FA90}"/>
          </ac:spMkLst>
        </pc:spChg>
        <pc:spChg chg="add mod">
          <ac:chgData name="Hollister, Jeff" userId="90904e2a-aa82-465e-9922-afce4bc6d524" providerId="ADAL" clId="{50169585-C60B-4062-B98A-C08FA872BD4F}" dt="2020-03-24T19:42:36.602" v="915" actId="1076"/>
          <ac:spMkLst>
            <pc:docMk/>
            <pc:sldMk cId="2941564295" sldId="258"/>
            <ac:spMk id="3" creationId="{BDEBE704-B4AF-4F73-94A8-BA246DC81373}"/>
          </ac:spMkLst>
        </pc:spChg>
        <pc:spChg chg="add del">
          <ac:chgData name="Hollister, Jeff" userId="90904e2a-aa82-465e-9922-afce4bc6d524" providerId="ADAL" clId="{50169585-C60B-4062-B98A-C08FA872BD4F}" dt="2020-03-23T20:45:26.649" v="809"/>
          <ac:spMkLst>
            <pc:docMk/>
            <pc:sldMk cId="2941564295" sldId="258"/>
            <ac:spMk id="4" creationId="{D78AC0DA-2849-453C-8F06-40DBC9A4D7D7}"/>
          </ac:spMkLst>
        </pc:spChg>
        <pc:spChg chg="add mod">
          <ac:chgData name="Hollister, Jeff" userId="90904e2a-aa82-465e-9922-afce4bc6d524" providerId="ADAL" clId="{50169585-C60B-4062-B98A-C08FA872BD4F}" dt="2020-03-23T21:00:52.700" v="843" actId="20577"/>
          <ac:spMkLst>
            <pc:docMk/>
            <pc:sldMk cId="2941564295" sldId="258"/>
            <ac:spMk id="5" creationId="{BF7A9DBD-5A31-41A3-AFDC-3179234790F8}"/>
          </ac:spMkLst>
        </pc:spChg>
        <pc:graphicFrameChg chg="add del modGraphic">
          <ac:chgData name="Hollister, Jeff" userId="90904e2a-aa82-465e-9922-afce4bc6d524" providerId="ADAL" clId="{50169585-C60B-4062-B98A-C08FA872BD4F}" dt="2020-03-25T17:29:50.855" v="3583" actId="478"/>
          <ac:graphicFrameMkLst>
            <pc:docMk/>
            <pc:sldMk cId="2941564295" sldId="258"/>
            <ac:graphicFrameMk id="7" creationId="{83E9F6B6-54F8-4BEA-A46C-5C2014E9D23A}"/>
          </ac:graphicFrameMkLst>
        </pc:graphicFrameChg>
        <pc:picChg chg="add">
          <ac:chgData name="Hollister, Jeff" userId="90904e2a-aa82-465e-9922-afce4bc6d524" providerId="ADAL" clId="{50169585-C60B-4062-B98A-C08FA872BD4F}" dt="2020-03-23T20:45:41.567" v="811"/>
          <ac:picMkLst>
            <pc:docMk/>
            <pc:sldMk cId="2941564295" sldId="258"/>
            <ac:picMk id="6" creationId="{0466C254-9DFD-475F-B821-CD548AEE0CA2}"/>
          </ac:picMkLst>
        </pc:picChg>
      </pc:sldChg>
      <pc:sldChg chg="addSp delSp modSp">
        <pc:chgData name="Hollister, Jeff" userId="90904e2a-aa82-465e-9922-afce4bc6d524" providerId="ADAL" clId="{50169585-C60B-4062-B98A-C08FA872BD4F}" dt="2020-03-25T18:47:39.920" v="4019" actId="20577"/>
        <pc:sldMkLst>
          <pc:docMk/>
          <pc:sldMk cId="515555391" sldId="259"/>
        </pc:sldMkLst>
        <pc:spChg chg="mod">
          <ac:chgData name="Hollister, Jeff" userId="90904e2a-aa82-465e-9922-afce4bc6d524" providerId="ADAL" clId="{50169585-C60B-4062-B98A-C08FA872BD4F}" dt="2020-03-25T18:47:39.920" v="4019" actId="20577"/>
          <ac:spMkLst>
            <pc:docMk/>
            <pc:sldMk cId="515555391" sldId="259"/>
            <ac:spMk id="2" creationId="{2DD94B2C-88B5-43FC-85F8-DDA77B6B4165}"/>
          </ac:spMkLst>
        </pc:spChg>
        <pc:spChg chg="add del">
          <ac:chgData name="Hollister, Jeff" userId="90904e2a-aa82-465e-9922-afce4bc6d524" providerId="ADAL" clId="{50169585-C60B-4062-B98A-C08FA872BD4F}" dt="2020-03-25T18:44:56.738" v="3972"/>
          <ac:spMkLst>
            <pc:docMk/>
            <pc:sldMk cId="515555391" sldId="259"/>
            <ac:spMk id="3" creationId="{045750B3-578C-43E9-A869-F430B98D54FE}"/>
          </ac:spMkLst>
        </pc:spChg>
        <pc:spChg chg="del">
          <ac:chgData name="Hollister, Jeff" userId="90904e2a-aa82-465e-9922-afce4bc6d524" providerId="ADAL" clId="{50169585-C60B-4062-B98A-C08FA872BD4F}" dt="2020-03-23T20:55:20.163" v="812" actId="478"/>
          <ac:spMkLst>
            <pc:docMk/>
            <pc:sldMk cId="515555391" sldId="259"/>
            <ac:spMk id="3" creationId="{AB4F7A3E-96C0-4458-A60B-42753802C505}"/>
          </ac:spMkLst>
        </pc:spChg>
        <pc:spChg chg="add mod">
          <ac:chgData name="Hollister, Jeff" userId="90904e2a-aa82-465e-9922-afce4bc6d524" providerId="ADAL" clId="{50169585-C60B-4062-B98A-C08FA872BD4F}" dt="2020-03-24T20:02:30.184" v="1266" actId="1076"/>
          <ac:spMkLst>
            <pc:docMk/>
            <pc:sldMk cId="515555391" sldId="259"/>
            <ac:spMk id="4" creationId="{799926DD-D1E8-4994-AC59-688E294CC2E0}"/>
          </ac:spMkLst>
        </pc:spChg>
        <pc:spChg chg="add del mod">
          <ac:chgData name="Hollister, Jeff" userId="90904e2a-aa82-465e-9922-afce4bc6d524" providerId="ADAL" clId="{50169585-C60B-4062-B98A-C08FA872BD4F}" dt="2020-03-25T18:45:09.826" v="3975" actId="478"/>
          <ac:spMkLst>
            <pc:docMk/>
            <pc:sldMk cId="515555391" sldId="259"/>
            <ac:spMk id="5" creationId="{51F521FD-5304-4E94-B8A1-4A204793E481}"/>
          </ac:spMkLst>
        </pc:spChg>
        <pc:picChg chg="add mod">
          <ac:chgData name="Hollister, Jeff" userId="90904e2a-aa82-465e-9922-afce4bc6d524" providerId="ADAL" clId="{50169585-C60B-4062-B98A-C08FA872BD4F}" dt="2020-03-25T18:46:35.686" v="3990" actId="1076"/>
          <ac:picMkLst>
            <pc:docMk/>
            <pc:sldMk cId="515555391" sldId="259"/>
            <ac:picMk id="7" creationId="{E1BCBE57-384A-4EC2-8705-E29CF417A9C3}"/>
          </ac:picMkLst>
        </pc:picChg>
        <pc:picChg chg="add mod">
          <ac:chgData name="Hollister, Jeff" userId="90904e2a-aa82-465e-9922-afce4bc6d524" providerId="ADAL" clId="{50169585-C60B-4062-B98A-C08FA872BD4F}" dt="2020-03-25T18:46:52.794" v="3992" actId="12789"/>
          <ac:picMkLst>
            <pc:docMk/>
            <pc:sldMk cId="515555391" sldId="259"/>
            <ac:picMk id="1026" creationId="{9F6D9F3F-E1B1-4643-BDD4-6DF94E1136A8}"/>
          </ac:picMkLst>
        </pc:picChg>
        <pc:picChg chg="add mod">
          <ac:chgData name="Hollister, Jeff" userId="90904e2a-aa82-465e-9922-afce4bc6d524" providerId="ADAL" clId="{50169585-C60B-4062-B98A-C08FA872BD4F}" dt="2020-03-25T18:46:52.794" v="3992" actId="12789"/>
          <ac:picMkLst>
            <pc:docMk/>
            <pc:sldMk cId="515555391" sldId="259"/>
            <ac:picMk id="1028" creationId="{879CE3A1-ADAE-47FD-A166-733E2F73672B}"/>
          </ac:picMkLst>
        </pc:picChg>
      </pc:sldChg>
      <pc:sldChg chg="addSp modSp">
        <pc:chgData name="Hollister, Jeff" userId="90904e2a-aa82-465e-9922-afce4bc6d524" providerId="ADAL" clId="{50169585-C60B-4062-B98A-C08FA872BD4F}" dt="2020-03-25T18:27:31.689" v="3932" actId="20577"/>
        <pc:sldMkLst>
          <pc:docMk/>
          <pc:sldMk cId="3999242464" sldId="260"/>
        </pc:sldMkLst>
        <pc:spChg chg="mod">
          <ac:chgData name="Hollister, Jeff" userId="90904e2a-aa82-465e-9922-afce4bc6d524" providerId="ADAL" clId="{50169585-C60B-4062-B98A-C08FA872BD4F}" dt="2020-03-25T18:27:31.689" v="3932" actId="20577"/>
          <ac:spMkLst>
            <pc:docMk/>
            <pc:sldMk cId="3999242464" sldId="260"/>
            <ac:spMk id="2" creationId="{BAEFA46A-1C38-413A-9A14-788A055CCD3A}"/>
          </ac:spMkLst>
        </pc:spChg>
        <pc:spChg chg="mod">
          <ac:chgData name="Hollister, Jeff" userId="90904e2a-aa82-465e-9922-afce4bc6d524" providerId="ADAL" clId="{50169585-C60B-4062-B98A-C08FA872BD4F}" dt="2020-03-25T18:23:58.041" v="3874" actId="20577"/>
          <ac:spMkLst>
            <pc:docMk/>
            <pc:sldMk cId="3999242464" sldId="260"/>
            <ac:spMk id="3" creationId="{6DB5F458-C7EA-4AEE-BC8A-3A775F466A14}"/>
          </ac:spMkLst>
        </pc:spChg>
        <pc:spChg chg="add mod">
          <ac:chgData name="Hollister, Jeff" userId="90904e2a-aa82-465e-9922-afce4bc6d524" providerId="ADAL" clId="{50169585-C60B-4062-B98A-C08FA872BD4F}" dt="2020-03-25T18:26:34.762" v="3904" actId="404"/>
          <ac:spMkLst>
            <pc:docMk/>
            <pc:sldMk cId="3999242464" sldId="260"/>
            <ac:spMk id="6" creationId="{611388D4-97F8-4095-9E8F-C98A3CCFC4B6}"/>
          </ac:spMkLst>
        </pc:spChg>
        <pc:spChg chg="add mod">
          <ac:chgData name="Hollister, Jeff" userId="90904e2a-aa82-465e-9922-afce4bc6d524" providerId="ADAL" clId="{50169585-C60B-4062-B98A-C08FA872BD4F}" dt="2020-03-25T18:26:34.762" v="3904" actId="404"/>
          <ac:spMkLst>
            <pc:docMk/>
            <pc:sldMk cId="3999242464" sldId="260"/>
            <ac:spMk id="7" creationId="{69DDBAAB-B54E-4FF8-A7FF-D893084D9E58}"/>
          </ac:spMkLst>
        </pc:spChg>
        <pc:grpChg chg="add mod">
          <ac:chgData name="Hollister, Jeff" userId="90904e2a-aa82-465e-9922-afce4bc6d524" providerId="ADAL" clId="{50169585-C60B-4062-B98A-C08FA872BD4F}" dt="2020-03-25T18:26:43.550" v="3906" actId="1076"/>
          <ac:grpSpMkLst>
            <pc:docMk/>
            <pc:sldMk cId="3999242464" sldId="260"/>
            <ac:grpSpMk id="8" creationId="{D9DD3169-AE93-474D-A7E0-0E6AC9E65535}"/>
          </ac:grpSpMkLst>
        </pc:grpChg>
        <pc:picChg chg="add mod">
          <ac:chgData name="Hollister, Jeff" userId="90904e2a-aa82-465e-9922-afce4bc6d524" providerId="ADAL" clId="{50169585-C60B-4062-B98A-C08FA872BD4F}" dt="2020-03-25T18:26:46.838" v="3907" actId="1076"/>
          <ac:picMkLst>
            <pc:docMk/>
            <pc:sldMk cId="3999242464" sldId="260"/>
            <ac:picMk id="4" creationId="{BF722E1B-C7A6-4D92-A09B-75F24248EABD}"/>
          </ac:picMkLst>
        </pc:picChg>
        <pc:picChg chg="add mod">
          <ac:chgData name="Hollister, Jeff" userId="90904e2a-aa82-465e-9922-afce4bc6d524" providerId="ADAL" clId="{50169585-C60B-4062-B98A-C08FA872BD4F}" dt="2020-03-25T18:25:24.836" v="3878" actId="164"/>
          <ac:picMkLst>
            <pc:docMk/>
            <pc:sldMk cId="3999242464" sldId="260"/>
            <ac:picMk id="5" creationId="{FF64E5C1-CF7D-4663-B7B6-EDDC42F2EB42}"/>
          </ac:picMkLst>
        </pc:picChg>
      </pc:sldChg>
      <pc:sldChg chg="addSp delSp modSp">
        <pc:chgData name="Hollister, Jeff" userId="90904e2a-aa82-465e-9922-afce4bc6d524" providerId="ADAL" clId="{50169585-C60B-4062-B98A-C08FA872BD4F}" dt="2020-03-26T00:48:06.417" v="4766" actId="1035"/>
        <pc:sldMkLst>
          <pc:docMk/>
          <pc:sldMk cId="2388135469" sldId="261"/>
        </pc:sldMkLst>
        <pc:spChg chg="mod">
          <ac:chgData name="Hollister, Jeff" userId="90904e2a-aa82-465e-9922-afce4bc6d524" providerId="ADAL" clId="{50169585-C60B-4062-B98A-C08FA872BD4F}" dt="2020-03-25T18:28:13.185" v="3943" actId="20577"/>
          <ac:spMkLst>
            <pc:docMk/>
            <pc:sldMk cId="2388135469" sldId="261"/>
            <ac:spMk id="2" creationId="{BAEFA46A-1C38-413A-9A14-788A055CCD3A}"/>
          </ac:spMkLst>
        </pc:spChg>
        <pc:spChg chg="mod">
          <ac:chgData name="Hollister, Jeff" userId="90904e2a-aa82-465e-9922-afce4bc6d524" providerId="ADAL" clId="{50169585-C60B-4062-B98A-C08FA872BD4F}" dt="2020-03-26T00:32:25.709" v="4589" actId="15"/>
          <ac:spMkLst>
            <pc:docMk/>
            <pc:sldMk cId="2388135469" sldId="261"/>
            <ac:spMk id="3" creationId="{6DB5F458-C7EA-4AEE-BC8A-3A775F466A14}"/>
          </ac:spMkLst>
        </pc:spChg>
        <pc:spChg chg="del mod topLvl">
          <ac:chgData name="Hollister, Jeff" userId="90904e2a-aa82-465e-9922-afce4bc6d524" providerId="ADAL" clId="{50169585-C60B-4062-B98A-C08FA872BD4F}" dt="2020-03-26T00:43:57.960" v="4674" actId="478"/>
          <ac:spMkLst>
            <pc:docMk/>
            <pc:sldMk cId="2388135469" sldId="261"/>
            <ac:spMk id="6" creationId="{1B92C0B6-9C1D-4446-9A66-045FB21DE7E7}"/>
          </ac:spMkLst>
        </pc:spChg>
        <pc:spChg chg="add del mod">
          <ac:chgData name="Hollister, Jeff" userId="90904e2a-aa82-465e-9922-afce4bc6d524" providerId="ADAL" clId="{50169585-C60B-4062-B98A-C08FA872BD4F}" dt="2020-03-26T00:45:35.014" v="4686" actId="478"/>
          <ac:spMkLst>
            <pc:docMk/>
            <pc:sldMk cId="2388135469" sldId="261"/>
            <ac:spMk id="8" creationId="{B838F64A-E0AF-434B-B797-23D1A8288A63}"/>
          </ac:spMkLst>
        </pc:spChg>
        <pc:spChg chg="add mod">
          <ac:chgData name="Hollister, Jeff" userId="90904e2a-aa82-465e-9922-afce4bc6d524" providerId="ADAL" clId="{50169585-C60B-4062-B98A-C08FA872BD4F}" dt="2020-03-26T00:48:06.417" v="4766" actId="1035"/>
          <ac:spMkLst>
            <pc:docMk/>
            <pc:sldMk cId="2388135469" sldId="261"/>
            <ac:spMk id="13" creationId="{101A91B3-F630-4A82-B722-78240C801A69}"/>
          </ac:spMkLst>
        </pc:spChg>
        <pc:grpChg chg="add del mod">
          <ac:chgData name="Hollister, Jeff" userId="90904e2a-aa82-465e-9922-afce4bc6d524" providerId="ADAL" clId="{50169585-C60B-4062-B98A-C08FA872BD4F}" dt="2020-03-26T00:43:53.071" v="4672" actId="478"/>
          <ac:grpSpMkLst>
            <pc:docMk/>
            <pc:sldMk cId="2388135469" sldId="261"/>
            <ac:grpSpMk id="4" creationId="{F44DBDEC-23A7-45E5-9399-3F8317F4FE0D}"/>
          </ac:grpSpMkLst>
        </pc:grpChg>
        <pc:picChg chg="del topLvl">
          <ac:chgData name="Hollister, Jeff" userId="90904e2a-aa82-465e-9922-afce4bc6d524" providerId="ADAL" clId="{50169585-C60B-4062-B98A-C08FA872BD4F}" dt="2020-03-26T00:43:53.071" v="4672" actId="478"/>
          <ac:picMkLst>
            <pc:docMk/>
            <pc:sldMk cId="2388135469" sldId="261"/>
            <ac:picMk id="5" creationId="{E5B1EC9F-98C3-4184-AEC9-6282D1086DA6}"/>
          </ac:picMkLst>
        </pc:picChg>
        <pc:picChg chg="add del mod">
          <ac:chgData name="Hollister, Jeff" userId="90904e2a-aa82-465e-9922-afce4bc6d524" providerId="ADAL" clId="{50169585-C60B-4062-B98A-C08FA872BD4F}" dt="2020-03-26T00:45:35.014" v="4686" actId="478"/>
          <ac:picMkLst>
            <pc:docMk/>
            <pc:sldMk cId="2388135469" sldId="261"/>
            <ac:picMk id="7" creationId="{3400F5AB-B342-43A6-A1B8-F8C9B28984F6}"/>
          </ac:picMkLst>
        </pc:picChg>
        <pc:picChg chg="add mod">
          <ac:chgData name="Hollister, Jeff" userId="90904e2a-aa82-465e-9922-afce4bc6d524" providerId="ADAL" clId="{50169585-C60B-4062-B98A-C08FA872BD4F}" dt="2020-03-26T00:46:14.226" v="4693" actId="166"/>
          <ac:picMkLst>
            <pc:docMk/>
            <pc:sldMk cId="2388135469" sldId="261"/>
            <ac:picMk id="9" creationId="{6AB38A9B-DE00-4175-9F19-35A5F7EACC55}"/>
          </ac:picMkLst>
        </pc:picChg>
        <pc:picChg chg="add mod">
          <ac:chgData name="Hollister, Jeff" userId="90904e2a-aa82-465e-9922-afce4bc6d524" providerId="ADAL" clId="{50169585-C60B-4062-B98A-C08FA872BD4F}" dt="2020-03-26T00:46:07.327" v="4692" actId="14100"/>
          <ac:picMkLst>
            <pc:docMk/>
            <pc:sldMk cId="2388135469" sldId="261"/>
            <ac:picMk id="10" creationId="{E4F8CEF6-D91A-40BA-B508-F2F0ED6423D6}"/>
          </ac:picMkLst>
        </pc:picChg>
        <pc:picChg chg="add del mod">
          <ac:chgData name="Hollister, Jeff" userId="90904e2a-aa82-465e-9922-afce4bc6d524" providerId="ADAL" clId="{50169585-C60B-4062-B98A-C08FA872BD4F}" dt="2020-03-26T00:47:11.144" v="4696" actId="478"/>
          <ac:picMkLst>
            <pc:docMk/>
            <pc:sldMk cId="2388135469" sldId="261"/>
            <ac:picMk id="11" creationId="{58288122-82F3-4CF0-AC35-092B2493DC58}"/>
          </ac:picMkLst>
        </pc:picChg>
        <pc:picChg chg="add mod ord">
          <ac:chgData name="Hollister, Jeff" userId="90904e2a-aa82-465e-9922-afce4bc6d524" providerId="ADAL" clId="{50169585-C60B-4062-B98A-C08FA872BD4F}" dt="2020-03-26T00:47:56.651" v="4751" actId="167"/>
          <ac:picMkLst>
            <pc:docMk/>
            <pc:sldMk cId="2388135469" sldId="261"/>
            <ac:picMk id="12" creationId="{C28127C6-FF5F-40F2-A7B4-CA19CF3AFD7C}"/>
          </ac:picMkLst>
        </pc:picChg>
      </pc:sldChg>
      <pc:sldChg chg="addSp delSp modSp">
        <pc:chgData name="Hollister, Jeff" userId="90904e2a-aa82-465e-9922-afce4bc6d524" providerId="ADAL" clId="{50169585-C60B-4062-B98A-C08FA872BD4F}" dt="2020-03-25T18:28:23.345" v="3944"/>
        <pc:sldMkLst>
          <pc:docMk/>
          <pc:sldMk cId="159333852" sldId="262"/>
        </pc:sldMkLst>
        <pc:spChg chg="mod">
          <ac:chgData name="Hollister, Jeff" userId="90904e2a-aa82-465e-9922-afce4bc6d524" providerId="ADAL" clId="{50169585-C60B-4062-B98A-C08FA872BD4F}" dt="2020-03-25T18:28:23.345" v="3944"/>
          <ac:spMkLst>
            <pc:docMk/>
            <pc:sldMk cId="159333852" sldId="262"/>
            <ac:spMk id="2" creationId="{BAEFA46A-1C38-413A-9A14-788A055CCD3A}"/>
          </ac:spMkLst>
        </pc:spChg>
        <pc:spChg chg="del mod">
          <ac:chgData name="Hollister, Jeff" userId="90904e2a-aa82-465e-9922-afce4bc6d524" providerId="ADAL" clId="{50169585-C60B-4062-B98A-C08FA872BD4F}" dt="2020-03-25T13:37:24.650" v="1814" actId="478"/>
          <ac:spMkLst>
            <pc:docMk/>
            <pc:sldMk cId="159333852" sldId="262"/>
            <ac:spMk id="3" creationId="{6DB5F458-C7EA-4AEE-BC8A-3A775F466A14}"/>
          </ac:spMkLst>
        </pc:spChg>
        <pc:spChg chg="add del mod">
          <ac:chgData name="Hollister, Jeff" userId="90904e2a-aa82-465e-9922-afce4bc6d524" providerId="ADAL" clId="{50169585-C60B-4062-B98A-C08FA872BD4F}" dt="2020-03-25T13:38:22.176" v="1818" actId="478"/>
          <ac:spMkLst>
            <pc:docMk/>
            <pc:sldMk cId="159333852" sldId="262"/>
            <ac:spMk id="6" creationId="{2921867F-1322-4F10-A2BE-D85DA0A07744}"/>
          </ac:spMkLst>
        </pc:spChg>
        <pc:spChg chg="add mod">
          <ac:chgData name="Hollister, Jeff" userId="90904e2a-aa82-465e-9922-afce4bc6d524" providerId="ADAL" clId="{50169585-C60B-4062-B98A-C08FA872BD4F}" dt="2020-03-25T14:51:46.257" v="2143" actId="403"/>
          <ac:spMkLst>
            <pc:docMk/>
            <pc:sldMk cId="159333852" sldId="262"/>
            <ac:spMk id="7" creationId="{A39C3385-D7E9-45B1-8DC2-C10C766652CF}"/>
          </ac:spMkLst>
        </pc:spChg>
        <pc:picChg chg="add del mod">
          <ac:chgData name="Hollister, Jeff" userId="90904e2a-aa82-465e-9922-afce4bc6d524" providerId="ADAL" clId="{50169585-C60B-4062-B98A-C08FA872BD4F}" dt="2020-03-25T13:37:24.650" v="1814" actId="478"/>
          <ac:picMkLst>
            <pc:docMk/>
            <pc:sldMk cId="159333852" sldId="262"/>
            <ac:picMk id="4" creationId="{A448B39C-329A-46A3-8236-EEA2007A7102}"/>
          </ac:picMkLst>
        </pc:picChg>
        <pc:picChg chg="add mod">
          <ac:chgData name="Hollister, Jeff" userId="90904e2a-aa82-465e-9922-afce4bc6d524" providerId="ADAL" clId="{50169585-C60B-4062-B98A-C08FA872BD4F}" dt="2020-03-25T13:38:45.524" v="1822" actId="1076"/>
          <ac:picMkLst>
            <pc:docMk/>
            <pc:sldMk cId="159333852" sldId="262"/>
            <ac:picMk id="8" creationId="{7C1C4313-F8BB-4E76-A620-28E2C3147A4C}"/>
          </ac:picMkLst>
        </pc:picChg>
        <pc:picChg chg="add mod">
          <ac:chgData name="Hollister, Jeff" userId="90904e2a-aa82-465e-9922-afce4bc6d524" providerId="ADAL" clId="{50169585-C60B-4062-B98A-C08FA872BD4F}" dt="2020-03-25T13:38:49.105" v="1823" actId="1076"/>
          <ac:picMkLst>
            <pc:docMk/>
            <pc:sldMk cId="159333852" sldId="262"/>
            <ac:picMk id="9" creationId="{F67D2AC0-F22F-4B26-B7E5-4E2E7122F049}"/>
          </ac:picMkLst>
        </pc:picChg>
        <pc:picChg chg="add mod">
          <ac:chgData name="Hollister, Jeff" userId="90904e2a-aa82-465e-9922-afce4bc6d524" providerId="ADAL" clId="{50169585-C60B-4062-B98A-C08FA872BD4F}" dt="2020-03-25T13:38:52.344" v="1824" actId="1076"/>
          <ac:picMkLst>
            <pc:docMk/>
            <pc:sldMk cId="159333852" sldId="262"/>
            <ac:picMk id="10" creationId="{1787FED5-2B71-45C1-A04D-F809EC3E44E1}"/>
          </ac:picMkLst>
        </pc:picChg>
        <pc:picChg chg="add mod">
          <ac:chgData name="Hollister, Jeff" userId="90904e2a-aa82-465e-9922-afce4bc6d524" providerId="ADAL" clId="{50169585-C60B-4062-B98A-C08FA872BD4F}" dt="2020-03-25T13:38:57.482" v="1825" actId="1076"/>
          <ac:picMkLst>
            <pc:docMk/>
            <pc:sldMk cId="159333852" sldId="262"/>
            <ac:picMk id="11" creationId="{7FCE01C4-081B-4E31-ADDC-654920F7F997}"/>
          </ac:picMkLst>
        </pc:picChg>
      </pc:sldChg>
      <pc:sldChg chg="addSp delSp modSp">
        <pc:chgData name="Hollister, Jeff" userId="90904e2a-aa82-465e-9922-afce4bc6d524" providerId="ADAL" clId="{50169585-C60B-4062-B98A-C08FA872BD4F}" dt="2020-03-25T18:28:36.988" v="3946"/>
        <pc:sldMkLst>
          <pc:docMk/>
          <pc:sldMk cId="3649898395" sldId="263"/>
        </pc:sldMkLst>
        <pc:spChg chg="mod">
          <ac:chgData name="Hollister, Jeff" userId="90904e2a-aa82-465e-9922-afce4bc6d524" providerId="ADAL" clId="{50169585-C60B-4062-B98A-C08FA872BD4F}" dt="2020-03-25T18:28:36.988" v="3946"/>
          <ac:spMkLst>
            <pc:docMk/>
            <pc:sldMk cId="3649898395" sldId="263"/>
            <ac:spMk id="2" creationId="{BAEFA46A-1C38-413A-9A14-788A055CCD3A}"/>
          </ac:spMkLst>
        </pc:spChg>
        <pc:spChg chg="del">
          <ac:chgData name="Hollister, Jeff" userId="90904e2a-aa82-465e-9922-afce4bc6d524" providerId="ADAL" clId="{50169585-C60B-4062-B98A-C08FA872BD4F}" dt="2020-03-25T13:36:40.289" v="1806" actId="478"/>
          <ac:spMkLst>
            <pc:docMk/>
            <pc:sldMk cId="3649898395" sldId="263"/>
            <ac:spMk id="3" creationId="{6DB5F458-C7EA-4AEE-BC8A-3A775F466A14}"/>
          </ac:spMkLst>
        </pc:spChg>
        <pc:spChg chg="add mod">
          <ac:chgData name="Hollister, Jeff" userId="90904e2a-aa82-465e-9922-afce4bc6d524" providerId="ADAL" clId="{50169585-C60B-4062-B98A-C08FA872BD4F}" dt="2020-03-25T14:57:00.188" v="2149" actId="14100"/>
          <ac:spMkLst>
            <pc:docMk/>
            <pc:sldMk cId="3649898395" sldId="263"/>
            <ac:spMk id="4" creationId="{4350E6FF-355A-4043-9386-5B03A1A111F0}"/>
          </ac:spMkLst>
        </pc:spChg>
        <pc:picChg chg="add mod">
          <ac:chgData name="Hollister, Jeff" userId="90904e2a-aa82-465e-9922-afce4bc6d524" providerId="ADAL" clId="{50169585-C60B-4062-B98A-C08FA872BD4F}" dt="2020-03-25T14:57:09.177" v="2151" actId="14100"/>
          <ac:picMkLst>
            <pc:docMk/>
            <pc:sldMk cId="3649898395" sldId="263"/>
            <ac:picMk id="5" creationId="{0DA5DB8A-C27C-4FE3-9D7D-5034B990D4ED}"/>
          </ac:picMkLst>
        </pc:picChg>
      </pc:sldChg>
      <pc:sldChg chg="addSp delSp modSp">
        <pc:chgData name="Hollister, Jeff" userId="90904e2a-aa82-465e-9922-afce4bc6d524" providerId="ADAL" clId="{50169585-C60B-4062-B98A-C08FA872BD4F}" dt="2020-03-25T19:09:26.770" v="4204" actId="20577"/>
        <pc:sldMkLst>
          <pc:docMk/>
          <pc:sldMk cId="514024385" sldId="264"/>
        </pc:sldMkLst>
        <pc:spChg chg="mod">
          <ac:chgData name="Hollister, Jeff" userId="90904e2a-aa82-465e-9922-afce4bc6d524" providerId="ADAL" clId="{50169585-C60B-4062-B98A-C08FA872BD4F}" dt="2020-03-25T18:28:43.086" v="3947"/>
          <ac:spMkLst>
            <pc:docMk/>
            <pc:sldMk cId="514024385" sldId="264"/>
            <ac:spMk id="2" creationId="{BAEFA46A-1C38-413A-9A14-788A055CCD3A}"/>
          </ac:spMkLst>
        </pc:spChg>
        <pc:spChg chg="mod">
          <ac:chgData name="Hollister, Jeff" userId="90904e2a-aa82-465e-9922-afce4bc6d524" providerId="ADAL" clId="{50169585-C60B-4062-B98A-C08FA872BD4F}" dt="2020-03-25T19:09:26.770" v="4204" actId="20577"/>
          <ac:spMkLst>
            <pc:docMk/>
            <pc:sldMk cId="514024385" sldId="264"/>
            <ac:spMk id="3" creationId="{6DB5F458-C7EA-4AEE-BC8A-3A775F466A14}"/>
          </ac:spMkLst>
        </pc:spChg>
        <pc:picChg chg="add mod ord">
          <ac:chgData name="Hollister, Jeff" userId="90904e2a-aa82-465e-9922-afce4bc6d524" providerId="ADAL" clId="{50169585-C60B-4062-B98A-C08FA872BD4F}" dt="2020-03-25T14:47:26.382" v="2104" actId="166"/>
          <ac:picMkLst>
            <pc:docMk/>
            <pc:sldMk cId="514024385" sldId="264"/>
            <ac:picMk id="5" creationId="{E17F7EB2-6BC6-4781-923E-F391104FB881}"/>
          </ac:picMkLst>
        </pc:picChg>
        <pc:picChg chg="add mod">
          <ac:chgData name="Hollister, Jeff" userId="90904e2a-aa82-465e-9922-afce4bc6d524" providerId="ADAL" clId="{50169585-C60B-4062-B98A-C08FA872BD4F}" dt="2020-03-25T14:47:12.132" v="2102" actId="1076"/>
          <ac:picMkLst>
            <pc:docMk/>
            <pc:sldMk cId="514024385" sldId="264"/>
            <ac:picMk id="7" creationId="{708EB372-D41D-495D-9D4B-CDB1BF824F78}"/>
          </ac:picMkLst>
        </pc:picChg>
        <pc:picChg chg="add del mod">
          <ac:chgData name="Hollister, Jeff" userId="90904e2a-aa82-465e-9922-afce4bc6d524" providerId="ADAL" clId="{50169585-C60B-4062-B98A-C08FA872BD4F}" dt="2020-03-25T14:46:51.162" v="2097" actId="478"/>
          <ac:picMkLst>
            <pc:docMk/>
            <pc:sldMk cId="514024385" sldId="264"/>
            <ac:picMk id="9" creationId="{FCB09763-DF25-4DB3-B93F-A5CFD28BD679}"/>
          </ac:picMkLst>
        </pc:picChg>
        <pc:picChg chg="add del mod">
          <ac:chgData name="Hollister, Jeff" userId="90904e2a-aa82-465e-9922-afce4bc6d524" providerId="ADAL" clId="{50169585-C60B-4062-B98A-C08FA872BD4F}" dt="2020-03-25T14:46:50.058" v="2096" actId="478"/>
          <ac:picMkLst>
            <pc:docMk/>
            <pc:sldMk cId="514024385" sldId="264"/>
            <ac:picMk id="11" creationId="{9EB93AF9-DAB3-4058-A0FC-A0034955AFE1}"/>
          </ac:picMkLst>
        </pc:picChg>
      </pc:sldChg>
      <pc:sldChg chg="addSp delSp modSp">
        <pc:chgData name="Hollister, Jeff" userId="90904e2a-aa82-465e-9922-afce4bc6d524" providerId="ADAL" clId="{50169585-C60B-4062-B98A-C08FA872BD4F}" dt="2020-03-25T19:34:30.911" v="4258"/>
        <pc:sldMkLst>
          <pc:docMk/>
          <pc:sldMk cId="2577440690" sldId="265"/>
        </pc:sldMkLst>
        <pc:spChg chg="mod">
          <ac:chgData name="Hollister, Jeff" userId="90904e2a-aa82-465e-9922-afce4bc6d524" providerId="ADAL" clId="{50169585-C60B-4062-B98A-C08FA872BD4F}" dt="2020-03-25T17:03:41.695" v="3285" actId="1035"/>
          <ac:spMkLst>
            <pc:docMk/>
            <pc:sldMk cId="2577440690" sldId="265"/>
            <ac:spMk id="2" creationId="{BAEFA46A-1C38-413A-9A14-788A055CCD3A}"/>
          </ac:spMkLst>
        </pc:spChg>
        <pc:spChg chg="mod">
          <ac:chgData name="Hollister, Jeff" userId="90904e2a-aa82-465e-9922-afce4bc6d524" providerId="ADAL" clId="{50169585-C60B-4062-B98A-C08FA872BD4F}" dt="2020-03-25T19:33:58.034" v="4249" actId="1076"/>
          <ac:spMkLst>
            <pc:docMk/>
            <pc:sldMk cId="2577440690" sldId="265"/>
            <ac:spMk id="3" creationId="{6DB5F458-C7EA-4AEE-BC8A-3A775F466A14}"/>
          </ac:spMkLst>
        </pc:spChg>
        <pc:spChg chg="add mod">
          <ac:chgData name="Hollister, Jeff" userId="90904e2a-aa82-465e-9922-afce4bc6d524" providerId="ADAL" clId="{50169585-C60B-4062-B98A-C08FA872BD4F}" dt="2020-03-25T19:34:24.252" v="4255" actId="164"/>
          <ac:spMkLst>
            <pc:docMk/>
            <pc:sldMk cId="2577440690" sldId="265"/>
            <ac:spMk id="9" creationId="{E4DC4F7F-B528-43A6-A221-DAC7AFAC7D6A}"/>
          </ac:spMkLst>
        </pc:spChg>
        <pc:spChg chg="add del mod">
          <ac:chgData name="Hollister, Jeff" userId="90904e2a-aa82-465e-9922-afce4bc6d524" providerId="ADAL" clId="{50169585-C60B-4062-B98A-C08FA872BD4F}" dt="2020-03-25T19:34:30.911" v="4258"/>
          <ac:spMkLst>
            <pc:docMk/>
            <pc:sldMk cId="2577440690" sldId="265"/>
            <ac:spMk id="11" creationId="{7EA84031-E6B8-4F2A-973E-36BEE18CF6B6}"/>
          </ac:spMkLst>
        </pc:spChg>
        <pc:grpChg chg="add mod">
          <ac:chgData name="Hollister, Jeff" userId="90904e2a-aa82-465e-9922-afce4bc6d524" providerId="ADAL" clId="{50169585-C60B-4062-B98A-C08FA872BD4F}" dt="2020-03-25T19:34:30.102" v="4256" actId="1076"/>
          <ac:grpSpMkLst>
            <pc:docMk/>
            <pc:sldMk cId="2577440690" sldId="265"/>
            <ac:grpSpMk id="12" creationId="{7C64DEC4-0664-42FC-B6F4-49A99D7BEC38}"/>
          </ac:grpSpMkLst>
        </pc:grpChg>
        <pc:picChg chg="add del mod ord">
          <ac:chgData name="Hollister, Jeff" userId="90904e2a-aa82-465e-9922-afce4bc6d524" providerId="ADAL" clId="{50169585-C60B-4062-B98A-C08FA872BD4F}" dt="2020-03-25T19:32:52.907" v="4227" actId="478"/>
          <ac:picMkLst>
            <pc:docMk/>
            <pc:sldMk cId="2577440690" sldId="265"/>
            <ac:picMk id="5" creationId="{4B404690-E8B2-4E9D-86CE-0A52B3F76F97}"/>
          </ac:picMkLst>
        </pc:picChg>
        <pc:picChg chg="add mod">
          <ac:chgData name="Hollister, Jeff" userId="90904e2a-aa82-465e-9922-afce4bc6d524" providerId="ADAL" clId="{50169585-C60B-4062-B98A-C08FA872BD4F}" dt="2020-03-25T19:34:24.252" v="4255" actId="164"/>
          <ac:picMkLst>
            <pc:docMk/>
            <pc:sldMk cId="2577440690" sldId="265"/>
            <ac:picMk id="6" creationId="{DB4008AF-2317-42DC-ABEB-59EE267F9192}"/>
          </ac:picMkLst>
        </pc:picChg>
        <pc:picChg chg="add mod">
          <ac:chgData name="Hollister, Jeff" userId="90904e2a-aa82-465e-9922-afce4bc6d524" providerId="ADAL" clId="{50169585-C60B-4062-B98A-C08FA872BD4F}" dt="2020-03-25T19:34:24.252" v="4255" actId="164"/>
          <ac:picMkLst>
            <pc:docMk/>
            <pc:sldMk cId="2577440690" sldId="265"/>
            <ac:picMk id="10" creationId="{BF3B0913-C332-4F10-83C1-FA19884C2134}"/>
          </ac:picMkLst>
        </pc:picChg>
        <pc:cxnChg chg="add del mod">
          <ac:chgData name="Hollister, Jeff" userId="90904e2a-aa82-465e-9922-afce4bc6d524" providerId="ADAL" clId="{50169585-C60B-4062-B98A-C08FA872BD4F}" dt="2020-03-25T19:14:10.520" v="4222" actId="478"/>
          <ac:cxnSpMkLst>
            <pc:docMk/>
            <pc:sldMk cId="2577440690" sldId="265"/>
            <ac:cxnSpMk id="8" creationId="{30CD509A-EAAE-4B3F-9E8D-126373143306}"/>
          </ac:cxnSpMkLst>
        </pc:cxnChg>
      </pc:sldChg>
      <pc:sldChg chg="modSp">
        <pc:chgData name="Hollister, Jeff" userId="90904e2a-aa82-465e-9922-afce4bc6d524" providerId="ADAL" clId="{50169585-C60B-4062-B98A-C08FA872BD4F}" dt="2020-03-25T17:03:53.444" v="3316" actId="1035"/>
        <pc:sldMkLst>
          <pc:docMk/>
          <pc:sldMk cId="364515504" sldId="266"/>
        </pc:sldMkLst>
        <pc:spChg chg="mod">
          <ac:chgData name="Hollister, Jeff" userId="90904e2a-aa82-465e-9922-afce4bc6d524" providerId="ADAL" clId="{50169585-C60B-4062-B98A-C08FA872BD4F}" dt="2020-03-25T17:03:53.444" v="3316" actId="1035"/>
          <ac:spMkLst>
            <pc:docMk/>
            <pc:sldMk cId="364515504" sldId="266"/>
            <ac:spMk id="2" creationId="{285E079F-B1EC-47BF-AB1D-8DC95DB64BE3}"/>
          </ac:spMkLst>
        </pc:spChg>
      </pc:sldChg>
      <pc:sldChg chg="addSp modSp">
        <pc:chgData name="Hollister, Jeff" userId="90904e2a-aa82-465e-9922-afce4bc6d524" providerId="ADAL" clId="{50169585-C60B-4062-B98A-C08FA872BD4F}" dt="2020-03-25T20:04:51.165" v="4435" actId="1076"/>
        <pc:sldMkLst>
          <pc:docMk/>
          <pc:sldMk cId="3033176238" sldId="267"/>
        </pc:sldMkLst>
        <pc:spChg chg="mod">
          <ac:chgData name="Hollister, Jeff" userId="90904e2a-aa82-465e-9922-afce4bc6d524" providerId="ADAL" clId="{50169585-C60B-4062-B98A-C08FA872BD4F}" dt="2020-03-25T17:04:04.365" v="3345" actId="1035"/>
          <ac:spMkLst>
            <pc:docMk/>
            <pc:sldMk cId="3033176238" sldId="267"/>
            <ac:spMk id="2" creationId="{59C2B755-5527-470D-AE67-BB1A081E466E}"/>
          </ac:spMkLst>
        </pc:spChg>
        <pc:spChg chg="mod">
          <ac:chgData name="Hollister, Jeff" userId="90904e2a-aa82-465e-9922-afce4bc6d524" providerId="ADAL" clId="{50169585-C60B-4062-B98A-C08FA872BD4F}" dt="2020-03-25T18:54:50.248" v="4173" actId="14100"/>
          <ac:spMkLst>
            <pc:docMk/>
            <pc:sldMk cId="3033176238" sldId="267"/>
            <ac:spMk id="3" creationId="{112474E8-C886-4DF4-9283-3A33E06E4E72}"/>
          </ac:spMkLst>
        </pc:spChg>
        <pc:picChg chg="add mod">
          <ac:chgData name="Hollister, Jeff" userId="90904e2a-aa82-465e-9922-afce4bc6d524" providerId="ADAL" clId="{50169585-C60B-4062-B98A-C08FA872BD4F}" dt="2020-03-25T18:55:00.845" v="4176" actId="1076"/>
          <ac:picMkLst>
            <pc:docMk/>
            <pc:sldMk cId="3033176238" sldId="267"/>
            <ac:picMk id="4" creationId="{9529A8E1-50E1-4BE7-887F-591204A644B9}"/>
          </ac:picMkLst>
        </pc:picChg>
        <pc:picChg chg="add mod">
          <ac:chgData name="Hollister, Jeff" userId="90904e2a-aa82-465e-9922-afce4bc6d524" providerId="ADAL" clId="{50169585-C60B-4062-B98A-C08FA872BD4F}" dt="2020-03-25T20:04:51.165" v="4435" actId="1076"/>
          <ac:picMkLst>
            <pc:docMk/>
            <pc:sldMk cId="3033176238" sldId="267"/>
            <ac:picMk id="5" creationId="{3F0B37A5-30B9-4EAE-A866-671BF4C47394}"/>
          </ac:picMkLst>
        </pc:picChg>
        <pc:picChg chg="add mod">
          <ac:chgData name="Hollister, Jeff" userId="90904e2a-aa82-465e-9922-afce4bc6d524" providerId="ADAL" clId="{50169585-C60B-4062-B98A-C08FA872BD4F}" dt="2020-03-25T18:54:27.890" v="4167" actId="1037"/>
          <ac:picMkLst>
            <pc:docMk/>
            <pc:sldMk cId="3033176238" sldId="267"/>
            <ac:picMk id="6" creationId="{62BB8D50-F4E3-41F0-A2AB-72661D1FA179}"/>
          </ac:picMkLst>
        </pc:picChg>
        <pc:picChg chg="add mod">
          <ac:chgData name="Hollister, Jeff" userId="90904e2a-aa82-465e-9922-afce4bc6d524" providerId="ADAL" clId="{50169585-C60B-4062-B98A-C08FA872BD4F}" dt="2020-03-25T18:54:27.890" v="4167" actId="1037"/>
          <ac:picMkLst>
            <pc:docMk/>
            <pc:sldMk cId="3033176238" sldId="267"/>
            <ac:picMk id="7" creationId="{FF943239-CA84-4C1E-BFED-18396E0A343A}"/>
          </ac:picMkLst>
        </pc:picChg>
      </pc:sldChg>
      <pc:sldChg chg="addSp delSp modSp">
        <pc:chgData name="Hollister, Jeff" userId="90904e2a-aa82-465e-9922-afce4bc6d524" providerId="ADAL" clId="{50169585-C60B-4062-B98A-C08FA872BD4F}" dt="2020-03-25T19:36:34.055" v="4353" actId="1076"/>
        <pc:sldMkLst>
          <pc:docMk/>
          <pc:sldMk cId="2223932924" sldId="268"/>
        </pc:sldMkLst>
        <pc:spChg chg="mod">
          <ac:chgData name="Hollister, Jeff" userId="90904e2a-aa82-465e-9922-afce4bc6d524" providerId="ADAL" clId="{50169585-C60B-4062-B98A-C08FA872BD4F}" dt="2020-03-25T17:04:20.976" v="3375" actId="1035"/>
          <ac:spMkLst>
            <pc:docMk/>
            <pc:sldMk cId="2223932924" sldId="268"/>
            <ac:spMk id="2" creationId="{E5CF60F7-B65C-432E-8F0F-5B500DEE8895}"/>
          </ac:spMkLst>
        </pc:spChg>
        <pc:spChg chg="mod">
          <ac:chgData name="Hollister, Jeff" userId="90904e2a-aa82-465e-9922-afce4bc6d524" providerId="ADAL" clId="{50169585-C60B-4062-B98A-C08FA872BD4F}" dt="2020-03-25T19:33:58.672" v="4298" actId="1076"/>
          <ac:spMkLst>
            <pc:docMk/>
            <pc:sldMk cId="2223932924" sldId="268"/>
            <ac:spMk id="3" creationId="{8B1A8E34-1D59-48A7-BB47-DFFFF5AB6CF2}"/>
          </ac:spMkLst>
        </pc:spChg>
        <pc:spChg chg="add mod">
          <ac:chgData name="Hollister, Jeff" userId="90904e2a-aa82-465e-9922-afce4bc6d524" providerId="ADAL" clId="{50169585-C60B-4062-B98A-C08FA872BD4F}" dt="2020-03-25T19:36:34.055" v="4353" actId="1076"/>
          <ac:spMkLst>
            <pc:docMk/>
            <pc:sldMk cId="2223932924" sldId="268"/>
            <ac:spMk id="7" creationId="{3EB284C1-F2AC-4780-BD90-4F7C3C9BF9A1}"/>
          </ac:spMkLst>
        </pc:spChg>
        <pc:picChg chg="add mod">
          <ac:chgData name="Hollister, Jeff" userId="90904e2a-aa82-465e-9922-afce4bc6d524" providerId="ADAL" clId="{50169585-C60B-4062-B98A-C08FA872BD4F}" dt="2020-03-25T19:33:49.228" v="4295" actId="1076"/>
          <ac:picMkLst>
            <pc:docMk/>
            <pc:sldMk cId="2223932924" sldId="268"/>
            <ac:picMk id="4" creationId="{71113795-7A5D-4DD4-A094-65D01B821B3A}"/>
          </ac:picMkLst>
        </pc:picChg>
        <pc:picChg chg="add mod">
          <ac:chgData name="Hollister, Jeff" userId="90904e2a-aa82-465e-9922-afce4bc6d524" providerId="ADAL" clId="{50169585-C60B-4062-B98A-C08FA872BD4F}" dt="2020-03-25T19:33:49.228" v="4295" actId="1076"/>
          <ac:picMkLst>
            <pc:docMk/>
            <pc:sldMk cId="2223932924" sldId="268"/>
            <ac:picMk id="5" creationId="{2EFF9794-5B84-442F-ABC6-50FCC51CD2AD}"/>
          </ac:picMkLst>
        </pc:picChg>
        <pc:picChg chg="add del mod">
          <ac:chgData name="Hollister, Jeff" userId="90904e2a-aa82-465e-9922-afce4bc6d524" providerId="ADAL" clId="{50169585-C60B-4062-B98A-C08FA872BD4F}" dt="2020-03-25T19:29:13.915" v="4282" actId="478"/>
          <ac:picMkLst>
            <pc:docMk/>
            <pc:sldMk cId="2223932924" sldId="268"/>
            <ac:picMk id="6" creationId="{9A77F24C-B911-4504-B06E-770AF76D5D57}"/>
          </ac:picMkLst>
        </pc:picChg>
        <pc:picChg chg="add del mod">
          <ac:chgData name="Hollister, Jeff" userId="90904e2a-aa82-465e-9922-afce4bc6d524" providerId="ADAL" clId="{50169585-C60B-4062-B98A-C08FA872BD4F}" dt="2020-03-25T19:33:25.620" v="4289" actId="478"/>
          <ac:picMkLst>
            <pc:docMk/>
            <pc:sldMk cId="2223932924" sldId="268"/>
            <ac:picMk id="1026" creationId="{CA4D244E-9E37-43ED-AD90-A36D905AE9A0}"/>
          </ac:picMkLst>
        </pc:picChg>
        <pc:picChg chg="add mod">
          <ac:chgData name="Hollister, Jeff" userId="90904e2a-aa82-465e-9922-afce4bc6d524" providerId="ADAL" clId="{50169585-C60B-4062-B98A-C08FA872BD4F}" dt="2020-03-25T19:33:40.238" v="4294" actId="1076"/>
          <ac:picMkLst>
            <pc:docMk/>
            <pc:sldMk cId="2223932924" sldId="268"/>
            <ac:picMk id="1028" creationId="{97FB996A-F08A-4735-9931-51DADBC16CA4}"/>
          </ac:picMkLst>
        </pc:picChg>
      </pc:sldChg>
      <pc:sldChg chg="del">
        <pc:chgData name="Hollister, Jeff" userId="90904e2a-aa82-465e-9922-afce4bc6d524" providerId="ADAL" clId="{50169585-C60B-4062-B98A-C08FA872BD4F}" dt="2020-03-25T16:32:10.109" v="2792" actId="2696"/>
        <pc:sldMkLst>
          <pc:docMk/>
          <pc:sldMk cId="1086258877" sldId="269"/>
        </pc:sldMkLst>
      </pc:sldChg>
      <pc:sldChg chg="del">
        <pc:chgData name="Hollister, Jeff" userId="90904e2a-aa82-465e-9922-afce4bc6d524" providerId="ADAL" clId="{50169585-C60B-4062-B98A-C08FA872BD4F}" dt="2020-03-25T16:32:15.468" v="2793" actId="2696"/>
        <pc:sldMkLst>
          <pc:docMk/>
          <pc:sldMk cId="1588718143" sldId="270"/>
        </pc:sldMkLst>
      </pc:sldChg>
      <pc:sldChg chg="addSp delSp modSp mod setBg setClrOvrMap">
        <pc:chgData name="Hollister, Jeff" userId="90904e2a-aa82-465e-9922-afce4bc6d524" providerId="ADAL" clId="{50169585-C60B-4062-B98A-C08FA872BD4F}" dt="2020-03-25T16:38:53.599" v="2965" actId="26606"/>
        <pc:sldMkLst>
          <pc:docMk/>
          <pc:sldMk cId="1265093935" sldId="271"/>
        </pc:sldMkLst>
        <pc:spChg chg="mod ord">
          <ac:chgData name="Hollister, Jeff" userId="90904e2a-aa82-465e-9922-afce4bc6d524" providerId="ADAL" clId="{50169585-C60B-4062-B98A-C08FA872BD4F}" dt="2020-03-25T16:38:53.599" v="2965" actId="26606"/>
          <ac:spMkLst>
            <pc:docMk/>
            <pc:sldMk cId="1265093935" sldId="271"/>
            <ac:spMk id="2" creationId="{E5CF60F7-B65C-432E-8F0F-5B500DEE8895}"/>
          </ac:spMkLst>
        </pc:spChg>
        <pc:spChg chg="del">
          <ac:chgData name="Hollister, Jeff" userId="90904e2a-aa82-465e-9922-afce4bc6d524" providerId="ADAL" clId="{50169585-C60B-4062-B98A-C08FA872BD4F}" dt="2020-03-25T16:38:01.011" v="2956" actId="478"/>
          <ac:spMkLst>
            <pc:docMk/>
            <pc:sldMk cId="1265093935" sldId="271"/>
            <ac:spMk id="3" creationId="{8B1A8E34-1D59-48A7-BB47-DFFFF5AB6CF2}"/>
          </ac:spMkLst>
        </pc:spChg>
        <pc:spChg chg="add">
          <ac:chgData name="Hollister, Jeff" userId="90904e2a-aa82-465e-9922-afce4bc6d524" providerId="ADAL" clId="{50169585-C60B-4062-B98A-C08FA872BD4F}" dt="2020-03-25T16:38:53.599" v="2965" actId="26606"/>
          <ac:spMkLst>
            <pc:docMk/>
            <pc:sldMk cId="1265093935" sldId="271"/>
            <ac:spMk id="9" creationId="{71B2258F-86CA-4D4D-8270-BC05FCDEBFB3}"/>
          </ac:spMkLst>
        </pc:spChg>
        <pc:picChg chg="add mod">
          <ac:chgData name="Hollister, Jeff" userId="90904e2a-aa82-465e-9922-afce4bc6d524" providerId="ADAL" clId="{50169585-C60B-4062-B98A-C08FA872BD4F}" dt="2020-03-25T16:38:53.599" v="2965" actId="26606"/>
          <ac:picMkLst>
            <pc:docMk/>
            <pc:sldMk cId="1265093935" sldId="271"/>
            <ac:picMk id="4" creationId="{F8D5DC63-35E4-4EFA-BBCD-23C74053E44B}"/>
          </ac:picMkLst>
        </pc:picChg>
      </pc:sldChg>
      <pc:sldChg chg="modSp add del">
        <pc:chgData name="Hollister, Jeff" userId="90904e2a-aa82-465e-9922-afce4bc6d524" providerId="ADAL" clId="{50169585-C60B-4062-B98A-C08FA872BD4F}" dt="2020-03-25T13:39:15.359" v="1827" actId="2696"/>
        <pc:sldMkLst>
          <pc:docMk/>
          <pc:sldMk cId="0" sldId="273"/>
        </pc:sldMkLst>
        <pc:spChg chg="mod">
          <ac:chgData name="Hollister, Jeff" userId="90904e2a-aa82-465e-9922-afce4bc6d524" providerId="ADAL" clId="{50169585-C60B-4062-B98A-C08FA872BD4F}" dt="2020-03-25T13:38:02.492" v="1816"/>
          <ac:spMkLst>
            <pc:docMk/>
            <pc:sldMk cId="0" sldId="273"/>
            <ac:spMk id="2" creationId="{00000000-0000-0000-0000-000000000000}"/>
          </ac:spMkLst>
        </pc:spChg>
        <pc:spChg chg="mod">
          <ac:chgData name="Hollister, Jeff" userId="90904e2a-aa82-465e-9922-afce4bc6d524" providerId="ADAL" clId="{50169585-C60B-4062-B98A-C08FA872BD4F}" dt="2020-03-25T13:37:47.699" v="1815"/>
          <ac:spMkLst>
            <pc:docMk/>
            <pc:sldMk cId="0" sldId="273"/>
            <ac:spMk id="8" creationId="{4EB7F9CA-B2AF-4478-A0B9-4DB9E0B8EB9F}"/>
          </ac:spMkLst>
        </pc:spChg>
      </pc:sldChg>
      <pc:sldChg chg="modSp add del">
        <pc:chgData name="Hollister, Jeff" userId="90904e2a-aa82-465e-9922-afce4bc6d524" providerId="ADAL" clId="{50169585-C60B-4062-B98A-C08FA872BD4F}" dt="2020-03-25T14:18:42.205" v="1838" actId="2696"/>
        <pc:sldMkLst>
          <pc:docMk/>
          <pc:sldMk cId="3331988254" sldId="305"/>
        </pc:sldMkLst>
        <pc:spChg chg="mod">
          <ac:chgData name="Hollister, Jeff" userId="90904e2a-aa82-465e-9922-afce4bc6d524" providerId="ADAL" clId="{50169585-C60B-4062-B98A-C08FA872BD4F}" dt="2020-03-25T13:37:47.699" v="1815"/>
          <ac:spMkLst>
            <pc:docMk/>
            <pc:sldMk cId="3331988254" sldId="305"/>
            <ac:spMk id="12" creationId="{D6D06D07-AEED-4DFB-AE5A-63897BD14EDD}"/>
          </ac:spMkLst>
        </pc:spChg>
      </pc:sldChg>
      <pc:sldChg chg="addSp delSp modSp add">
        <pc:chgData name="Hollister, Jeff" userId="90904e2a-aa82-465e-9922-afce4bc6d524" providerId="ADAL" clId="{50169585-C60B-4062-B98A-C08FA872BD4F}" dt="2020-03-25T18:28:30.331" v="3945"/>
        <pc:sldMkLst>
          <pc:docMk/>
          <pc:sldMk cId="1747816665" sldId="306"/>
        </pc:sldMkLst>
        <pc:spChg chg="mod">
          <ac:chgData name="Hollister, Jeff" userId="90904e2a-aa82-465e-9922-afce4bc6d524" providerId="ADAL" clId="{50169585-C60B-4062-B98A-C08FA872BD4F}" dt="2020-03-25T18:28:30.331" v="3945"/>
          <ac:spMkLst>
            <pc:docMk/>
            <pc:sldMk cId="1747816665" sldId="306"/>
            <ac:spMk id="2" creationId="{BAEFA46A-1C38-413A-9A14-788A055CCD3A}"/>
          </ac:spMkLst>
        </pc:spChg>
        <pc:spChg chg="del mod">
          <ac:chgData name="Hollister, Jeff" userId="90904e2a-aa82-465e-9922-afce4bc6d524" providerId="ADAL" clId="{50169585-C60B-4062-B98A-C08FA872BD4F}" dt="2020-03-25T13:39:28.401" v="1829" actId="478"/>
          <ac:spMkLst>
            <pc:docMk/>
            <pc:sldMk cId="1747816665" sldId="306"/>
            <ac:spMk id="7" creationId="{A39C3385-D7E9-45B1-8DC2-C10C766652CF}"/>
          </ac:spMkLst>
        </pc:spChg>
        <pc:spChg chg="add mod">
          <ac:chgData name="Hollister, Jeff" userId="90904e2a-aa82-465e-9922-afce4bc6d524" providerId="ADAL" clId="{50169585-C60B-4062-B98A-C08FA872BD4F}" dt="2020-03-25T14:53:41.158" v="2146" actId="403"/>
          <ac:spMkLst>
            <pc:docMk/>
            <pc:sldMk cId="1747816665" sldId="306"/>
            <ac:spMk id="12" creationId="{D91C49F8-A3EA-4190-972D-FDA00AD14A33}"/>
          </ac:spMkLst>
        </pc:spChg>
        <pc:picChg chg="del">
          <ac:chgData name="Hollister, Jeff" userId="90904e2a-aa82-465e-9922-afce4bc6d524" providerId="ADAL" clId="{50169585-C60B-4062-B98A-C08FA872BD4F}" dt="2020-03-25T13:39:29.102" v="1830" actId="478"/>
          <ac:picMkLst>
            <pc:docMk/>
            <pc:sldMk cId="1747816665" sldId="306"/>
            <ac:picMk id="8" creationId="{7C1C4313-F8BB-4E76-A620-28E2C3147A4C}"/>
          </ac:picMkLst>
        </pc:picChg>
        <pc:picChg chg="del">
          <ac:chgData name="Hollister, Jeff" userId="90904e2a-aa82-465e-9922-afce4bc6d524" providerId="ADAL" clId="{50169585-C60B-4062-B98A-C08FA872BD4F}" dt="2020-03-25T13:39:29.766" v="1831" actId="478"/>
          <ac:picMkLst>
            <pc:docMk/>
            <pc:sldMk cId="1747816665" sldId="306"/>
            <ac:picMk id="9" creationId="{F67D2AC0-F22F-4B26-B7E5-4E2E7122F049}"/>
          </ac:picMkLst>
        </pc:picChg>
        <pc:picChg chg="del">
          <ac:chgData name="Hollister, Jeff" userId="90904e2a-aa82-465e-9922-afce4bc6d524" providerId="ADAL" clId="{50169585-C60B-4062-B98A-C08FA872BD4F}" dt="2020-03-25T13:39:30.503" v="1832" actId="478"/>
          <ac:picMkLst>
            <pc:docMk/>
            <pc:sldMk cId="1747816665" sldId="306"/>
            <ac:picMk id="10" creationId="{1787FED5-2B71-45C1-A04D-F809EC3E44E1}"/>
          </ac:picMkLst>
        </pc:picChg>
        <pc:picChg chg="del">
          <ac:chgData name="Hollister, Jeff" userId="90904e2a-aa82-465e-9922-afce4bc6d524" providerId="ADAL" clId="{50169585-C60B-4062-B98A-C08FA872BD4F}" dt="2020-03-25T13:39:31.136" v="1833" actId="478"/>
          <ac:picMkLst>
            <pc:docMk/>
            <pc:sldMk cId="1747816665" sldId="306"/>
            <ac:picMk id="11" creationId="{7FCE01C4-081B-4E31-ADDC-654920F7F997}"/>
          </ac:picMkLst>
        </pc:picChg>
        <pc:picChg chg="add mod">
          <ac:chgData name="Hollister, Jeff" userId="90904e2a-aa82-465e-9922-afce4bc6d524" providerId="ADAL" clId="{50169585-C60B-4062-B98A-C08FA872BD4F}" dt="2020-03-25T13:39:39.780" v="1836" actId="1076"/>
          <ac:picMkLst>
            <pc:docMk/>
            <pc:sldMk cId="1747816665" sldId="306"/>
            <ac:picMk id="13" creationId="{3840B732-11BD-43D2-8229-A3C087BEBCEA}"/>
          </ac:picMkLst>
        </pc:picChg>
        <pc:picChg chg="add mod">
          <ac:chgData name="Hollister, Jeff" userId="90904e2a-aa82-465e-9922-afce4bc6d524" providerId="ADAL" clId="{50169585-C60B-4062-B98A-C08FA872BD4F}" dt="2020-03-25T13:39:43.047" v="1837" actId="1076"/>
          <ac:picMkLst>
            <pc:docMk/>
            <pc:sldMk cId="1747816665" sldId="306"/>
            <ac:picMk id="14" creationId="{4DDCAD1D-7CD1-4788-A498-14671D2C5D8A}"/>
          </ac:picMkLst>
        </pc:picChg>
      </pc:sldChg>
      <pc:sldChg chg="addSp modSp add">
        <pc:chgData name="Hollister, Jeff" userId="90904e2a-aa82-465e-9922-afce4bc6d524" providerId="ADAL" clId="{50169585-C60B-4062-B98A-C08FA872BD4F}" dt="2020-03-25T20:05:02.580" v="4439" actId="1076"/>
        <pc:sldMkLst>
          <pc:docMk/>
          <pc:sldMk cId="1271362937" sldId="307"/>
        </pc:sldMkLst>
        <pc:spChg chg="mod">
          <ac:chgData name="Hollister, Jeff" userId="90904e2a-aa82-465e-9922-afce4bc6d524" providerId="ADAL" clId="{50169585-C60B-4062-B98A-C08FA872BD4F}" dt="2020-03-25T17:04:46.341" v="3406" actId="1035"/>
          <ac:spMkLst>
            <pc:docMk/>
            <pc:sldMk cId="1271362937" sldId="307"/>
            <ac:spMk id="2" creationId="{E5CF60F7-B65C-432E-8F0F-5B500DEE8895}"/>
          </ac:spMkLst>
        </pc:spChg>
        <pc:spChg chg="mod">
          <ac:chgData name="Hollister, Jeff" userId="90904e2a-aa82-465e-9922-afce4bc6d524" providerId="ADAL" clId="{50169585-C60B-4062-B98A-C08FA872BD4F}" dt="2020-03-25T16:37:15.863" v="2916" actId="20577"/>
          <ac:spMkLst>
            <pc:docMk/>
            <pc:sldMk cId="1271362937" sldId="307"/>
            <ac:spMk id="3" creationId="{8B1A8E34-1D59-48A7-BB47-DFFFF5AB6CF2}"/>
          </ac:spMkLst>
        </pc:spChg>
        <pc:spChg chg="add mod">
          <ac:chgData name="Hollister, Jeff" userId="90904e2a-aa82-465e-9922-afce4bc6d524" providerId="ADAL" clId="{50169585-C60B-4062-B98A-C08FA872BD4F}" dt="2020-03-25T20:04:49.708" v="4434" actId="1076"/>
          <ac:spMkLst>
            <pc:docMk/>
            <pc:sldMk cId="1271362937" sldId="307"/>
            <ac:spMk id="4" creationId="{3F507E24-C86A-4D14-B42E-A50E15FBB053}"/>
          </ac:spMkLst>
        </pc:spChg>
        <pc:picChg chg="add mod">
          <ac:chgData name="Hollister, Jeff" userId="90904e2a-aa82-465e-9922-afce4bc6d524" providerId="ADAL" clId="{50169585-C60B-4062-B98A-C08FA872BD4F}" dt="2020-03-25T20:05:02.580" v="4439" actId="1076"/>
          <ac:picMkLst>
            <pc:docMk/>
            <pc:sldMk cId="1271362937" sldId="307"/>
            <ac:picMk id="3074" creationId="{0BDF5F08-D64D-4D5C-86B7-5C6334725282}"/>
          </ac:picMkLst>
        </pc:picChg>
        <pc:picChg chg="add mod">
          <ac:chgData name="Hollister, Jeff" userId="90904e2a-aa82-465e-9922-afce4bc6d524" providerId="ADAL" clId="{50169585-C60B-4062-B98A-C08FA872BD4F}" dt="2020-03-25T20:04:57.916" v="4437" actId="1076"/>
          <ac:picMkLst>
            <pc:docMk/>
            <pc:sldMk cId="1271362937" sldId="307"/>
            <ac:picMk id="3075" creationId="{8493617C-12EF-4650-8BCC-4D1D85DC2534}"/>
          </ac:picMkLst>
        </pc:picChg>
        <pc:picChg chg="add mod">
          <ac:chgData name="Hollister, Jeff" userId="90904e2a-aa82-465e-9922-afce4bc6d524" providerId="ADAL" clId="{50169585-C60B-4062-B98A-C08FA872BD4F}" dt="2020-03-25T20:04:56.381" v="4436" actId="1076"/>
          <ac:picMkLst>
            <pc:docMk/>
            <pc:sldMk cId="1271362937" sldId="307"/>
            <ac:picMk id="3076" creationId="{9CBE0F3F-A249-45B6-AE26-F478141AD041}"/>
          </ac:picMkLst>
        </pc:picChg>
      </pc:sldChg>
      <pc:sldChg chg="addSp delSp modSp add ord">
        <pc:chgData name="Hollister, Jeff" userId="90904e2a-aa82-465e-9922-afce4bc6d524" providerId="ADAL" clId="{50169585-C60B-4062-B98A-C08FA872BD4F}" dt="2020-03-25T19:54:21.519" v="4372" actId="1076"/>
        <pc:sldMkLst>
          <pc:docMk/>
          <pc:sldMk cId="2787843758" sldId="308"/>
        </pc:sldMkLst>
        <pc:spChg chg="mod">
          <ac:chgData name="Hollister, Jeff" userId="90904e2a-aa82-465e-9922-afce4bc6d524" providerId="ADAL" clId="{50169585-C60B-4062-B98A-C08FA872BD4F}" dt="2020-03-25T17:05:04.109" v="3425" actId="1035"/>
          <ac:spMkLst>
            <pc:docMk/>
            <pc:sldMk cId="2787843758" sldId="308"/>
            <ac:spMk id="2" creationId="{E5CF60F7-B65C-432E-8F0F-5B500DEE8895}"/>
          </ac:spMkLst>
        </pc:spChg>
        <pc:spChg chg="mod">
          <ac:chgData name="Hollister, Jeff" userId="90904e2a-aa82-465e-9922-afce4bc6d524" providerId="ADAL" clId="{50169585-C60B-4062-B98A-C08FA872BD4F}" dt="2020-03-25T16:37:40.856" v="2944" actId="27636"/>
          <ac:spMkLst>
            <pc:docMk/>
            <pc:sldMk cId="2787843758" sldId="308"/>
            <ac:spMk id="3" creationId="{8B1A8E34-1D59-48A7-BB47-DFFFF5AB6CF2}"/>
          </ac:spMkLst>
        </pc:spChg>
        <pc:spChg chg="add del mod">
          <ac:chgData name="Hollister, Jeff" userId="90904e2a-aa82-465e-9922-afce4bc6d524" providerId="ADAL" clId="{50169585-C60B-4062-B98A-C08FA872BD4F}" dt="2020-03-25T19:53:13.988" v="4358" actId="478"/>
          <ac:spMkLst>
            <pc:docMk/>
            <pc:sldMk cId="2787843758" sldId="308"/>
            <ac:spMk id="4" creationId="{8249EE4D-CB24-4D21-8E23-E67DE078200D}"/>
          </ac:spMkLst>
        </pc:spChg>
        <pc:picChg chg="add mod">
          <ac:chgData name="Hollister, Jeff" userId="90904e2a-aa82-465e-9922-afce4bc6d524" providerId="ADAL" clId="{50169585-C60B-4062-B98A-C08FA872BD4F}" dt="2020-03-25T19:54:21.519" v="4372" actId="1076"/>
          <ac:picMkLst>
            <pc:docMk/>
            <pc:sldMk cId="2787843758" sldId="308"/>
            <ac:picMk id="5" creationId="{DFF85CF2-D2CA-4BBB-9AE7-22AB4B218D36}"/>
          </ac:picMkLst>
        </pc:picChg>
        <pc:picChg chg="add mod">
          <ac:chgData name="Hollister, Jeff" userId="90904e2a-aa82-465e-9922-afce4bc6d524" providerId="ADAL" clId="{50169585-C60B-4062-B98A-C08FA872BD4F}" dt="2020-03-25T19:54:15.659" v="4369" actId="14100"/>
          <ac:picMkLst>
            <pc:docMk/>
            <pc:sldMk cId="2787843758" sldId="308"/>
            <ac:picMk id="2050" creationId="{EEE3AF37-0783-4D29-9900-F3ABD52B5C00}"/>
          </ac:picMkLst>
        </pc:picChg>
      </pc:sldChg>
      <pc:sldChg chg="add del">
        <pc:chgData name="Hollister, Jeff" userId="90904e2a-aa82-465e-9922-afce4bc6d524" providerId="ADAL" clId="{50169585-C60B-4062-B98A-C08FA872BD4F}" dt="2020-03-25T16:37:47.471" v="2945" actId="2696"/>
        <pc:sldMkLst>
          <pc:docMk/>
          <pc:sldMk cId="852514701" sldId="309"/>
        </pc:sldMkLst>
      </pc:sldChg>
      <pc:sldChg chg="addSp delSp modSp add">
        <pc:chgData name="Hollister, Jeff" userId="90904e2a-aa82-465e-9922-afce4bc6d524" providerId="ADAL" clId="{50169585-C60B-4062-B98A-C08FA872BD4F}" dt="2020-03-26T00:34:02.468" v="4652" actId="1035"/>
        <pc:sldMkLst>
          <pc:docMk/>
          <pc:sldMk cId="2333108522" sldId="309"/>
        </pc:sldMkLst>
        <pc:spChg chg="mod">
          <ac:chgData name="Hollister, Jeff" userId="90904e2a-aa82-465e-9922-afce4bc6d524" providerId="ADAL" clId="{50169585-C60B-4062-B98A-C08FA872BD4F}" dt="2020-03-26T00:34:02.468" v="4652" actId="1035"/>
          <ac:spMkLst>
            <pc:docMk/>
            <pc:sldMk cId="2333108522" sldId="309"/>
            <ac:spMk id="2" creationId="{8ED94211-AF02-46EF-8116-3174ADF532A9}"/>
          </ac:spMkLst>
        </pc:spChg>
        <pc:spChg chg="del">
          <ac:chgData name="Hollister, Jeff" userId="90904e2a-aa82-465e-9922-afce4bc6d524" providerId="ADAL" clId="{50169585-C60B-4062-B98A-C08FA872BD4F}" dt="2020-03-26T00:33:51.416" v="4617" actId="478"/>
          <ac:spMkLst>
            <pc:docMk/>
            <pc:sldMk cId="2333108522" sldId="309"/>
            <ac:spMk id="3" creationId="{C11B2B3B-F9EF-4073-98DD-46704B3BA100}"/>
          </ac:spMkLst>
        </pc:spChg>
        <pc:spChg chg="add">
          <ac:chgData name="Hollister, Jeff" userId="90904e2a-aa82-465e-9922-afce4bc6d524" providerId="ADAL" clId="{50169585-C60B-4062-B98A-C08FA872BD4F}" dt="2020-03-26T00:33:52.117" v="4618"/>
          <ac:spMkLst>
            <pc:docMk/>
            <pc:sldMk cId="2333108522" sldId="309"/>
            <ac:spMk id="24" creationId="{84FF1794-73CA-45B9-A92D-58E179F7D77C}"/>
          </ac:spMkLst>
        </pc:spChg>
        <pc:grpChg chg="add">
          <ac:chgData name="Hollister, Jeff" userId="90904e2a-aa82-465e-9922-afce4bc6d524" providerId="ADAL" clId="{50169585-C60B-4062-B98A-C08FA872BD4F}" dt="2020-03-26T00:33:52.117" v="4618"/>
          <ac:grpSpMkLst>
            <pc:docMk/>
            <pc:sldMk cId="2333108522" sldId="309"/>
            <ac:grpSpMk id="4" creationId="{132A8E41-E7A0-4303-8BBA-40CDE4782B0D}"/>
          </ac:grpSpMkLst>
        </pc:grpChg>
        <pc:grpChg chg="add">
          <ac:chgData name="Hollister, Jeff" userId="90904e2a-aa82-465e-9922-afce4bc6d524" providerId="ADAL" clId="{50169585-C60B-4062-B98A-C08FA872BD4F}" dt="2020-03-26T00:33:52.117" v="4618"/>
          <ac:grpSpMkLst>
            <pc:docMk/>
            <pc:sldMk cId="2333108522" sldId="309"/>
            <ac:grpSpMk id="11" creationId="{8DDDB81A-FC81-44F7-BCF0-A90E67C332BF}"/>
          </ac:grpSpMkLst>
        </pc:grpChg>
      </pc:sldChg>
      <pc:sldMasterChg chg="modSldLayout">
        <pc:chgData name="Hollister, Jeff" userId="90904e2a-aa82-465e-9922-afce4bc6d524" providerId="ADAL" clId="{50169585-C60B-4062-B98A-C08FA872BD4F}" dt="2020-03-25T17:01:45.071" v="3032" actId="1035"/>
        <pc:sldMasterMkLst>
          <pc:docMk/>
          <pc:sldMasterMk cId="3007502830" sldId="2147483648"/>
        </pc:sldMasterMkLst>
        <pc:sldLayoutChg chg="modSp">
          <pc:chgData name="Hollister, Jeff" userId="90904e2a-aa82-465e-9922-afce4bc6d524" providerId="ADAL" clId="{50169585-C60B-4062-B98A-C08FA872BD4F}" dt="2020-03-25T17:01:17.655" v="2983" actId="1035"/>
          <pc:sldLayoutMkLst>
            <pc:docMk/>
            <pc:sldMasterMk cId="3007502830" sldId="2147483648"/>
            <pc:sldLayoutMk cId="3269053856" sldId="2147483652"/>
          </pc:sldLayoutMkLst>
          <pc:spChg chg="mod">
            <ac:chgData name="Hollister, Jeff" userId="90904e2a-aa82-465e-9922-afce4bc6d524" providerId="ADAL" clId="{50169585-C60B-4062-B98A-C08FA872BD4F}" dt="2020-03-25T17:01:17.655" v="2983" actId="1035"/>
            <ac:spMkLst>
              <pc:docMk/>
              <pc:sldMasterMk cId="3007502830" sldId="2147483648"/>
              <pc:sldLayoutMk cId="3269053856" sldId="2147483652"/>
              <ac:spMk id="2" creationId="{1F601C11-59DA-4EF4-8EAB-DE1A0FA00C92}"/>
            </ac:spMkLst>
          </pc:spChg>
        </pc:sldLayoutChg>
        <pc:sldLayoutChg chg="modSp">
          <pc:chgData name="Hollister, Jeff" userId="90904e2a-aa82-465e-9922-afce4bc6d524" providerId="ADAL" clId="{50169585-C60B-4062-B98A-C08FA872BD4F}" dt="2020-03-25T17:01:36.103" v="3016" actId="1035"/>
          <pc:sldLayoutMkLst>
            <pc:docMk/>
            <pc:sldMasterMk cId="3007502830" sldId="2147483648"/>
            <pc:sldLayoutMk cId="144738169" sldId="2147483653"/>
          </pc:sldLayoutMkLst>
          <pc:spChg chg="mod">
            <ac:chgData name="Hollister, Jeff" userId="90904e2a-aa82-465e-9922-afce4bc6d524" providerId="ADAL" clId="{50169585-C60B-4062-B98A-C08FA872BD4F}" dt="2020-03-25T17:01:36.103" v="3016" actId="1035"/>
            <ac:spMkLst>
              <pc:docMk/>
              <pc:sldMasterMk cId="3007502830" sldId="2147483648"/>
              <pc:sldLayoutMk cId="144738169" sldId="2147483653"/>
              <ac:spMk id="2" creationId="{C4895595-E693-4074-B059-79D3325B1A87}"/>
            </ac:spMkLst>
          </pc:spChg>
        </pc:sldLayoutChg>
        <pc:sldLayoutChg chg="modSp">
          <pc:chgData name="Hollister, Jeff" userId="90904e2a-aa82-465e-9922-afce4bc6d524" providerId="ADAL" clId="{50169585-C60B-4062-B98A-C08FA872BD4F}" dt="2020-03-25T17:01:45.071" v="3032" actId="1035"/>
          <pc:sldLayoutMkLst>
            <pc:docMk/>
            <pc:sldMasterMk cId="3007502830" sldId="2147483648"/>
            <pc:sldLayoutMk cId="2175649475" sldId="2147483654"/>
          </pc:sldLayoutMkLst>
          <pc:spChg chg="mod">
            <ac:chgData name="Hollister, Jeff" userId="90904e2a-aa82-465e-9922-afce4bc6d524" providerId="ADAL" clId="{50169585-C60B-4062-B98A-C08FA872BD4F}" dt="2020-03-25T17:01:45.071" v="3032" actId="1035"/>
            <ac:spMkLst>
              <pc:docMk/>
              <pc:sldMasterMk cId="3007502830" sldId="2147483648"/>
              <pc:sldLayoutMk cId="2175649475" sldId="2147483654"/>
              <ac:spMk id="2" creationId="{0186B638-7FE1-4397-A748-352CF7E68F32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4916C-868E-4FA5-95BB-14A866CDF0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FBA8B2-0ED7-4C5F-BB00-F6EE8F961B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F9ED2-645C-4C98-9D20-396AE3CF1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D8BF1-2A4F-41B1-BD95-BB42ACACE39D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B6232-3AB1-4F6B-B273-D30E24B3C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A0749-36EC-45A9-9162-09C176BD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D4B9-A241-4C4F-888E-6A70E2E1B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15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AE804-12F8-452C-861D-89450366A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39DF2D-6265-4403-A1A2-90CBF8F416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1C7E0-8D92-4229-968C-F0427B0AF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D8BF1-2A4F-41B1-BD95-BB42ACACE39D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04DFDB-201D-4AC7-B91E-02A2ABDDD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CB9DB-654A-4304-AEEA-F97330EA4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D4B9-A241-4C4F-888E-6A70E2E1B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104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F80D43-47C0-425F-9BF0-6878753243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15671C-2ADD-4808-A808-B5528EDAF1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45BDC-CCC7-4528-B317-187FCF9A2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D8BF1-2A4F-41B1-BD95-BB42ACACE39D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EEC39-F191-4B2F-85E8-6FF493C45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229CD-9AA5-45DE-A97E-8DFF4A53F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D4B9-A241-4C4F-888E-6A70E2E1B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459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0B228-481B-40C1-9179-936B5085F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29910-6384-44A2-BCB3-956E82C1F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8CEF5-B465-49EA-9E04-D6E71863B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D8BF1-2A4F-41B1-BD95-BB42ACACE39D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3ADA7-ECF5-4E7B-B470-C873DFEC9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A133D-A961-448A-AA25-5015982ED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D4B9-A241-4C4F-888E-6A70E2E1B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319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DB205-A3FA-42DE-8208-06DF16766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44BAE2-D372-49EE-B150-C087374434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DE3E7-883E-480C-A769-091D4936A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D8BF1-2A4F-41B1-BD95-BB42ACACE39D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77987-11A9-4319-BA4D-1B5918482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F0917-0D51-4F6F-B341-769075AC3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D4B9-A241-4C4F-888E-6A70E2E1B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92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01C11-59DA-4EF4-8EAB-DE1A0FA00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03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E9BF7-20EE-40BD-BD56-E0E712F49D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E76D77-D14E-4103-B176-C73248639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75347-95EB-4625-9171-77A99D7B4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D8BF1-2A4F-41B1-BD95-BB42ACACE39D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18585-C1B5-49F6-AAA7-02962006B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08CEF6-4C9F-489C-BA50-5E12E5A8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D4B9-A241-4C4F-888E-6A70E2E1B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053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95595-E693-4074-B059-79D3325B1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598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19338B-8FEC-4B13-A63D-204FEAA32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D04645-3E04-43A7-9F46-BE3136824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4C5BE0-3C5D-4113-9B4F-19EEDDA8B1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A7B419-60E0-4406-84BA-A26F106AB7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59861E-DA93-41F9-85DE-1A24E11A0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D8BF1-2A4F-41B1-BD95-BB42ACACE39D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FED993-2E12-4AC6-BD38-F21B3F0B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2CE143-C7C5-4E46-BD3A-CA5D6754C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D4B9-A241-4C4F-888E-6A70E2E1B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8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6B638-7FE1-4397-A748-352CF7E68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9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2639F2-6BC8-4C93-9CCE-255C8EAB0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D8BF1-2A4F-41B1-BD95-BB42ACACE39D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36C373-CFD1-4AB5-9D12-01A5CAC63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EDC6F2-D083-45EF-BD87-5180837CC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D4B9-A241-4C4F-888E-6A70E2E1B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649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BBD5C4-0986-4B5C-BB34-DCC341430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D8BF1-2A4F-41B1-BD95-BB42ACACE39D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BFDAC5-E9A0-45CD-B190-CD9161707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1A707E-58EE-46F6-BD72-3B990E467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D4B9-A241-4C4F-888E-6A70E2E1B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11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C39E0-ED3A-4D2F-913B-D35B5B7F3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AE0F9-76A9-40AD-8C34-8B64E7580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84C904-BBB4-4E2E-98DF-03A5FE04E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C05CA-49CA-4B18-8F5D-955F067FF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D8BF1-2A4F-41B1-BD95-BB42ACACE39D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0584B2-4B9B-4E44-A1B6-84300EC51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44A28F-F3C1-4A5C-A80F-B00D9E17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D4B9-A241-4C4F-888E-6A70E2E1B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449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C9B56-BA18-44DA-BD7F-5B4C71BE8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BBF30B-AF37-4A07-99D9-D1AB36DFEF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F93F44-FDA4-4877-B350-CE982AB86D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F5CA22-D32A-4728-AE00-B8A85E115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D8BF1-2A4F-41B1-BD95-BB42ACACE39D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20F1A0-AB36-4A8E-8B6E-F103BD676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2A988C-88C7-4C20-AB13-26DB99AB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0D4B9-A241-4C4F-888E-6A70E2E1B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825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FEB0A7-DBD7-457D-9351-B78014221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DF7C32-B69F-4721-AFFF-F1D679C4DC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C0EC3-E7AD-4AA6-8DA8-DF06B4F06B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D8BF1-2A4F-41B1-BD95-BB42ACACE39D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01F1A-F430-4BA1-839E-0F84EC5235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698AC-0161-481A-A86D-2269243FA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0D4B9-A241-4C4F-888E-6A70E2E1B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02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7287/peerj.preprints.1319v2" TargetMode="External"/><Relationship Id="rId2" Type="http://schemas.openxmlformats.org/officeDocument/2006/relationships/hyperlink" Target="http://onlinelibrary.wiley.com/doi/10.1002/ecs2.1321/ful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www.biorxiv.org/content/10.1101/2020.02.11.944280v1.ful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ubs.acs.org/doi/full/10.1021/es504773x" TargetMode="External"/><Relationship Id="rId4" Type="http://schemas.openxmlformats.org/officeDocument/2006/relationships/image" Target="../media/image35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rewconway.com/zia/2013/3/26/the-data-science-venn-diagram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hyperlink" Target="https://www.sciencedirect.com/science/article/abs/pii/S1470160X1931018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https://dx.doi.org/10.12688/f1000research.7955.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hyperlink" Target="https://dx.doi.org/10.12688/f1000research.7955.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201F3-F2C1-494A-B70F-7754239E3D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Computational ecology approaches to understanding cyanobacteria: </a:t>
            </a:r>
            <a:br>
              <a:rPr lang="en-US" dirty="0"/>
            </a:br>
            <a:r>
              <a:rPr lang="en-US" sz="4400" dirty="0"/>
              <a:t>It's just ecology but with more computers!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82899F-DC3B-4EC0-A5FB-5260F1B6F3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86889"/>
            <a:ext cx="9144000" cy="1655762"/>
          </a:xfrm>
        </p:spPr>
        <p:txBody>
          <a:bodyPr/>
          <a:lstStyle/>
          <a:p>
            <a:r>
              <a:rPr lang="en-US" dirty="0"/>
              <a:t>Jeff Hollister, Stephen Shivers, Sophie Fournier, and Betty Kreakie</a:t>
            </a:r>
          </a:p>
        </p:txBody>
      </p:sp>
    </p:spTree>
    <p:extLst>
      <p:ext uri="{BB962C8B-B14F-4D97-AF65-F5344CB8AC3E}">
        <p14:creationId xmlns:p14="http://schemas.microsoft.com/office/powerpoint/2010/main" val="2661173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A46A-1C38-413A-9A14-788A055CC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991"/>
            <a:ext cx="10515600" cy="1325563"/>
          </a:xfrm>
        </p:spPr>
        <p:txBody>
          <a:bodyPr/>
          <a:lstStyle/>
          <a:p>
            <a:r>
              <a:rPr lang="en-US" dirty="0"/>
              <a:t>Computational ecology examples: Lake trophic state and random forests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350E6FF-355A-4043-9386-5B03A1A11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812" y="1844387"/>
            <a:ext cx="5771188" cy="3097067"/>
          </a:xfrm>
        </p:spPr>
        <p:txBody>
          <a:bodyPr/>
          <a:lstStyle/>
          <a:p>
            <a:pPr lvl="1"/>
            <a:r>
              <a:rPr sz="2000" dirty="0">
                <a:hlinkClick r:id="rId2"/>
              </a:rPr>
              <a:t>Hollister et al. (2016). Modelling lake trophic state: a random forest approach. Ecosphere</a:t>
            </a:r>
          </a:p>
          <a:p>
            <a:pPr lvl="2"/>
            <a:r>
              <a:rPr sz="1800" dirty="0"/>
              <a:t>Uses NLA 2007</a:t>
            </a:r>
          </a:p>
          <a:p>
            <a:pPr lvl="2"/>
            <a:r>
              <a:rPr sz="1800" dirty="0"/>
              <a:t>Random forests to predict chlorophyll </a:t>
            </a:r>
            <a:r>
              <a:rPr sz="1800" i="1" dirty="0"/>
              <a:t>a</a:t>
            </a:r>
            <a:r>
              <a:rPr sz="1800" dirty="0"/>
              <a:t> based trophic state</a:t>
            </a:r>
          </a:p>
          <a:p>
            <a:pPr lvl="2"/>
            <a:r>
              <a:rPr sz="1800" dirty="0"/>
              <a:t>After clearance, before peer-review published as a </a:t>
            </a:r>
            <a:r>
              <a:rPr sz="1800" dirty="0">
                <a:hlinkClick r:id="rId3"/>
              </a:rPr>
              <a:t>PeerJ Preprint</a:t>
            </a:r>
          </a:p>
        </p:txBody>
      </p:sp>
      <p:pic>
        <p:nvPicPr>
          <p:cNvPr id="5" name="Picture 4" descr="figure/hollister_rf_trophicstate.jpg">
            <a:extLst>
              <a:ext uri="{FF2B5EF4-FFF2-40B4-BE49-F238E27FC236}">
                <a16:creationId xmlns:a16="http://schemas.microsoft.com/office/drawing/2014/main" id="{0DA5DB8A-C27C-4FE3-9D7D-5034B990D4ED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427037" y="1690688"/>
            <a:ext cx="5183071" cy="488587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49898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A46A-1C38-413A-9A14-788A055CC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991"/>
            <a:ext cx="10515600" cy="1325563"/>
          </a:xfrm>
        </p:spPr>
        <p:txBody>
          <a:bodyPr/>
          <a:lstStyle/>
          <a:p>
            <a:r>
              <a:rPr lang="en-US" dirty="0"/>
              <a:t>Computational ecology examples: Rhode Island water quality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5F458-C7EA-4AEE-BC8A-3A775F466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546" y="1690688"/>
            <a:ext cx="5257800" cy="4916920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Hollister et al. (In Review) Increasing Chlorophyll a Amid Stable Nutrient Concentrations in Rhode Island Lakes and Reservoirs. Ecosphere</a:t>
            </a:r>
            <a:endParaRPr lang="en-US" sz="2000" dirty="0"/>
          </a:p>
          <a:p>
            <a:pPr lvl="1"/>
            <a:r>
              <a:rPr lang="en-US" sz="1800" dirty="0"/>
              <a:t>What are the long term water quality trends in RI lakes and reservoirs </a:t>
            </a:r>
          </a:p>
          <a:p>
            <a:pPr lvl="1"/>
            <a:r>
              <a:rPr lang="en-US" sz="1800" dirty="0"/>
              <a:t>URI Watershed Watch and LAGOSNE</a:t>
            </a:r>
          </a:p>
          <a:p>
            <a:pPr lvl="1"/>
            <a:r>
              <a:rPr lang="en-US" sz="1800" dirty="0"/>
              <a:t>Why computational?</a:t>
            </a:r>
          </a:p>
          <a:p>
            <a:pPr lvl="2"/>
            <a:r>
              <a:rPr lang="en-US" sz="1800" dirty="0"/>
              <a:t>Big(</a:t>
            </a:r>
            <a:r>
              <a:rPr lang="en-US" sz="1800" dirty="0" err="1"/>
              <a:t>ish</a:t>
            </a:r>
            <a:r>
              <a:rPr lang="en-US" sz="1800" dirty="0"/>
              <a:t>) data</a:t>
            </a:r>
          </a:p>
          <a:p>
            <a:pPr lvl="3"/>
            <a:r>
              <a:rPr lang="en-US" sz="1600" dirty="0"/>
              <a:t>~ 30 years</a:t>
            </a:r>
          </a:p>
          <a:p>
            <a:pPr lvl="3"/>
            <a:r>
              <a:rPr lang="en-US" sz="1600" dirty="0"/>
              <a:t>Multiple times per year</a:t>
            </a:r>
          </a:p>
          <a:p>
            <a:pPr lvl="3"/>
            <a:r>
              <a:rPr lang="en-US" sz="1600" dirty="0"/>
              <a:t>100s of lakes</a:t>
            </a:r>
          </a:p>
          <a:p>
            <a:pPr lvl="3"/>
            <a:r>
              <a:rPr lang="en-US" sz="1600" dirty="0"/>
              <a:t>50+ MB</a:t>
            </a:r>
          </a:p>
          <a:p>
            <a:pPr lvl="3"/>
            <a:r>
              <a:rPr lang="en-US" sz="1600" dirty="0"/>
              <a:t>~365000 rows</a:t>
            </a:r>
          </a:p>
          <a:p>
            <a:pPr lvl="2"/>
            <a:r>
              <a:rPr lang="en-US" sz="1800" dirty="0"/>
              <a:t>Develop/modified analytical methods</a:t>
            </a:r>
          </a:p>
          <a:p>
            <a:pPr lvl="2"/>
            <a:r>
              <a:rPr lang="en-US" sz="1800" dirty="0"/>
              <a:t>Open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8EB372-D41D-495D-9D4B-CDB1BF824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346" y="1552199"/>
            <a:ext cx="3687618" cy="2765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7F7EB2-6BC6-4781-923E-F391104FB8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836" y="4042943"/>
            <a:ext cx="3687618" cy="276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24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A46A-1C38-413A-9A14-788A055CC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991"/>
            <a:ext cx="10515600" cy="1325563"/>
          </a:xfrm>
        </p:spPr>
        <p:txBody>
          <a:bodyPr/>
          <a:lstStyle/>
          <a:p>
            <a:r>
              <a:rPr lang="en-US" dirty="0"/>
              <a:t>What are the limits to using existing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5F458-C7EA-4AEE-BC8A-3A775F466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2784" y="1244688"/>
            <a:ext cx="5386431" cy="270652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Limited to scale of questions that can be answered</a:t>
            </a:r>
          </a:p>
          <a:p>
            <a:pPr lvl="1"/>
            <a:r>
              <a:rPr lang="en-US" dirty="0"/>
              <a:t>Temporal</a:t>
            </a:r>
          </a:p>
          <a:p>
            <a:pPr lvl="1"/>
            <a:r>
              <a:rPr lang="en-US" dirty="0"/>
              <a:t>Spatial</a:t>
            </a:r>
          </a:p>
          <a:p>
            <a:pPr lvl="1"/>
            <a:r>
              <a:rPr lang="en-US" dirty="0"/>
              <a:t>Analytes/Data type</a:t>
            </a:r>
          </a:p>
          <a:p>
            <a:pPr lvl="1"/>
            <a:r>
              <a:rPr lang="en-US" dirty="0"/>
              <a:t>Location</a:t>
            </a:r>
          </a:p>
          <a:p>
            <a:r>
              <a:rPr lang="en-US" dirty="0"/>
              <a:t>Sometimes need to collect new data!</a:t>
            </a:r>
          </a:p>
          <a:p>
            <a:pPr lvl="1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C64DEC4-0664-42FC-B6F4-49A99D7BEC38}"/>
              </a:ext>
            </a:extLst>
          </p:cNvPr>
          <p:cNvGrpSpPr/>
          <p:nvPr/>
        </p:nvGrpSpPr>
        <p:grpSpPr>
          <a:xfrm>
            <a:off x="1861154" y="3837807"/>
            <a:ext cx="8469689" cy="2724174"/>
            <a:chOff x="1088867" y="3837807"/>
            <a:chExt cx="8469689" cy="27241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B4008AF-2317-42DC-ABEB-59EE267F9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4382" y="3837807"/>
              <a:ext cx="2724174" cy="2724174"/>
            </a:xfrm>
            <a:prstGeom prst="rect">
              <a:avLst/>
            </a:prstGeom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E4DC4F7F-B528-43A6-A221-DAC7AFAC7D6A}"/>
                </a:ext>
              </a:extLst>
            </p:cNvPr>
            <p:cNvSpPr/>
            <p:nvPr/>
          </p:nvSpPr>
          <p:spPr>
            <a:xfrm>
              <a:off x="5187269" y="5103421"/>
              <a:ext cx="1208014" cy="19294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F3B0913-C332-4F10-83C1-FA19884C21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867" y="3988188"/>
              <a:ext cx="3511928" cy="2423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77440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E079F-B1EC-47BF-AB1D-8DC95DB64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991"/>
            <a:ext cx="10515600" cy="1325563"/>
          </a:xfrm>
        </p:spPr>
        <p:txBody>
          <a:bodyPr/>
          <a:lstStyle/>
          <a:p>
            <a:r>
              <a:rPr lang="en-US" dirty="0"/>
              <a:t>Stop, Shivers time…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5CA06BD-BAE0-4F68-8CF7-ADE4F62FAC7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825" y="2138363"/>
            <a:ext cx="5588351" cy="315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15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2B755-5527-470D-AE67-BB1A081E4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991"/>
            <a:ext cx="10515600" cy="1325563"/>
          </a:xfrm>
        </p:spPr>
        <p:txBody>
          <a:bodyPr/>
          <a:lstStyle/>
          <a:p>
            <a:r>
              <a:rPr lang="en-US" dirty="0"/>
              <a:t>Why is our Rhode Island work computational?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474E8-C886-4DF4-9283-3A33E06E4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602" y="1143185"/>
            <a:ext cx="7286753" cy="4351338"/>
          </a:xfrm>
        </p:spPr>
        <p:txBody>
          <a:bodyPr/>
          <a:lstStyle/>
          <a:p>
            <a:r>
              <a:rPr lang="en-US" dirty="0"/>
              <a:t>Open Science</a:t>
            </a:r>
          </a:p>
          <a:p>
            <a:r>
              <a:rPr lang="en-US" dirty="0"/>
              <a:t>Big(</a:t>
            </a:r>
            <a:r>
              <a:rPr lang="en-US" dirty="0" err="1"/>
              <a:t>ish</a:t>
            </a:r>
            <a:r>
              <a:rPr lang="en-US" dirty="0"/>
              <a:t>) data</a:t>
            </a:r>
          </a:p>
          <a:p>
            <a:pPr lvl="1"/>
            <a:r>
              <a:rPr lang="en-US" dirty="0"/>
              <a:t>60000+ records (and counting)</a:t>
            </a:r>
          </a:p>
          <a:p>
            <a:pPr lvl="1"/>
            <a:r>
              <a:rPr lang="en-US" dirty="0"/>
              <a:t>Several MB</a:t>
            </a:r>
          </a:p>
          <a:p>
            <a:r>
              <a:rPr lang="en-US" dirty="0"/>
              <a:t>Lots of opportunities for novel methods/machine learning/etc.</a:t>
            </a:r>
          </a:p>
        </p:txBody>
      </p:sp>
      <p:pic>
        <p:nvPicPr>
          <p:cNvPr id="4" name="Picture 1" descr="figure/jeff_enviro_bio.jpg">
            <a:extLst>
              <a:ext uri="{FF2B5EF4-FFF2-40B4-BE49-F238E27FC236}">
                <a16:creationId xmlns:a16="http://schemas.microsoft.com/office/drawing/2014/main" id="{9529A8E1-50E1-4BE7-887F-591204A644B9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761466" y="3077918"/>
            <a:ext cx="2878281" cy="215871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 4" descr="figure/stephen_sampling.jpg">
            <a:extLst>
              <a:ext uri="{FF2B5EF4-FFF2-40B4-BE49-F238E27FC236}">
                <a16:creationId xmlns:a16="http://schemas.microsoft.com/office/drawing/2014/main" id="{3F0B37A5-30B9-4EAE-A866-671BF4C47394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860795" y="1114448"/>
            <a:ext cx="2878282" cy="217059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6" name="Picture 5" descr="figure/chlorophyll_three_ponds.jpg">
            <a:extLst>
              <a:ext uri="{FF2B5EF4-FFF2-40B4-BE49-F238E27FC236}">
                <a16:creationId xmlns:a16="http://schemas.microsoft.com/office/drawing/2014/main" id="{62BB8D50-F4E3-41F0-A2AB-72661D1FA179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69192" y="3924141"/>
            <a:ext cx="4430342" cy="2624977"/>
          </a:xfrm>
          <a:prstGeom prst="rect">
            <a:avLst/>
          </a:prstGeom>
          <a:noFill/>
        </p:spPr>
      </p:pic>
      <p:pic>
        <p:nvPicPr>
          <p:cNvPr id="7" name="Picture 6" descr="figure/phyco_three_ponds.jpg">
            <a:extLst>
              <a:ext uri="{FF2B5EF4-FFF2-40B4-BE49-F238E27FC236}">
                <a16:creationId xmlns:a16="http://schemas.microsoft.com/office/drawing/2014/main" id="{FF943239-CA84-4C1E-BFED-18396E0A343A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5"/>
          <a:srcRect r="19210"/>
          <a:stretch/>
        </p:blipFill>
        <p:spPr bwMode="auto">
          <a:xfrm>
            <a:off x="4799534" y="3979519"/>
            <a:ext cx="3579263" cy="25142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33176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F60F7-B65C-432E-8F0F-5B500DEE8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991"/>
            <a:ext cx="10515600" cy="1325563"/>
          </a:xfrm>
        </p:spPr>
        <p:txBody>
          <a:bodyPr/>
          <a:lstStyle/>
          <a:p>
            <a:r>
              <a:rPr lang="en-US" dirty="0"/>
              <a:t>What’s next: High Resolution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A8E34-1D59-48A7-BB47-DFFFF5AB6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196" y="2363897"/>
            <a:ext cx="5151539" cy="3179698"/>
          </a:xfrm>
        </p:spPr>
        <p:txBody>
          <a:bodyPr>
            <a:normAutofit/>
          </a:bodyPr>
          <a:lstStyle/>
          <a:p>
            <a:r>
              <a:rPr lang="en-US" dirty="0"/>
              <a:t>Fast Limnological Analysis and Measurement (</a:t>
            </a:r>
            <a:r>
              <a:rPr lang="en-US" dirty="0" err="1"/>
              <a:t>FLAMe</a:t>
            </a:r>
            <a:r>
              <a:rPr lang="en-US" dirty="0"/>
              <a:t>)</a:t>
            </a:r>
          </a:p>
          <a:p>
            <a:r>
              <a:rPr lang="en-US" dirty="0"/>
              <a:t>Research Grade Buoys</a:t>
            </a:r>
          </a:p>
          <a:p>
            <a:r>
              <a:rPr lang="en-US" dirty="0"/>
              <a:t>CyanoHAB Evaluation And Prediction (CHEAP) buoys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113795-7A5D-4DD4-A094-65D01B821B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8" r="14310"/>
          <a:stretch/>
        </p:blipFill>
        <p:spPr>
          <a:xfrm>
            <a:off x="6435542" y="3958870"/>
            <a:ext cx="2254776" cy="2661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FF9794-5B84-442F-ABC6-50FCC51CD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776" y="3953746"/>
            <a:ext cx="1996031" cy="266137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7FB996A-F08A-4735-9931-51DADBC16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294" y="1087501"/>
            <a:ext cx="5724814" cy="230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B284C1-F2AC-4780-BD90-4F7C3C9BF9A1}"/>
              </a:ext>
            </a:extLst>
          </p:cNvPr>
          <p:cNvSpPr txBox="1"/>
          <p:nvPr/>
        </p:nvSpPr>
        <p:spPr>
          <a:xfrm>
            <a:off x="5825257" y="3429000"/>
            <a:ext cx="584488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Crawford et al. 2015. High-Speed Limnology: Using Advanced Sensors to Investigate Spatial Variability in Biogeochemistry and Hydrology. </a:t>
            </a:r>
            <a:r>
              <a:rPr lang="en-US" sz="1000" dirty="0">
                <a:hlinkClick r:id="rId5"/>
              </a:rPr>
              <a:t>https://pubs.acs.org/doi/full/10.1021/es504773x</a:t>
            </a:r>
            <a:endParaRPr lang="en-US" sz="1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932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F60F7-B65C-432E-8F0F-5B500DEE8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991"/>
            <a:ext cx="10515600" cy="1325563"/>
          </a:xfrm>
        </p:spPr>
        <p:txBody>
          <a:bodyPr/>
          <a:lstStyle/>
          <a:p>
            <a:r>
              <a:rPr lang="en-US" dirty="0"/>
              <a:t>What’s next: Other field efforts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A8E34-1D59-48A7-BB47-DFFFF5AB6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972" y="1439018"/>
            <a:ext cx="5151539" cy="4978560"/>
          </a:xfrm>
        </p:spPr>
        <p:txBody>
          <a:bodyPr>
            <a:normAutofit/>
          </a:bodyPr>
          <a:lstStyle/>
          <a:p>
            <a:r>
              <a:rPr lang="en-US" dirty="0"/>
              <a:t>Cape Cod and </a:t>
            </a:r>
            <a:r>
              <a:rPr lang="en-US" dirty="0" err="1"/>
              <a:t>Shubael’s</a:t>
            </a:r>
            <a:r>
              <a:rPr lang="en-US" dirty="0"/>
              <a:t> Pond</a:t>
            </a:r>
          </a:p>
          <a:p>
            <a:r>
              <a:rPr lang="en-US" dirty="0"/>
              <a:t>Survey of Reservoir Greenhouse Gas Emissions (SURGE)</a:t>
            </a:r>
          </a:p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BDF5F08-D64D-4D5C-86B7-5C6334725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317" y="1805052"/>
            <a:ext cx="5943600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8493617C-12EF-4650-8BCC-4D1D85DC2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201" y="3649245"/>
            <a:ext cx="1819996" cy="242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CBE0F3F-A249-45B6-AE26-F478141AD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230" y="3642792"/>
            <a:ext cx="1819996" cy="243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507E24-C86A-4D14-B42E-A50E15FBB053}"/>
              </a:ext>
            </a:extLst>
          </p:cNvPr>
          <p:cNvSpPr txBox="1"/>
          <p:nvPr/>
        </p:nvSpPr>
        <p:spPr>
          <a:xfrm>
            <a:off x="5930317" y="5049650"/>
            <a:ext cx="476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Jake Beaulieu, EPA, CEMM, WECD </a:t>
            </a:r>
          </a:p>
        </p:txBody>
      </p:sp>
    </p:spTree>
    <p:extLst>
      <p:ext uri="{BB962C8B-B14F-4D97-AF65-F5344CB8AC3E}">
        <p14:creationId xmlns:p14="http://schemas.microsoft.com/office/powerpoint/2010/main" val="1271362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F60F7-B65C-432E-8F0F-5B500DEE8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991"/>
            <a:ext cx="10515600" cy="1325563"/>
          </a:xfrm>
        </p:spPr>
        <p:txBody>
          <a:bodyPr/>
          <a:lstStyle/>
          <a:p>
            <a:r>
              <a:rPr lang="en-US" dirty="0"/>
              <a:t>What’s next: National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A8E34-1D59-48A7-BB47-DFFFF5AB6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972" y="1439018"/>
            <a:ext cx="5151539" cy="4978560"/>
          </a:xfrm>
        </p:spPr>
        <p:txBody>
          <a:bodyPr>
            <a:normAutofit/>
          </a:bodyPr>
          <a:lstStyle/>
          <a:p>
            <a:r>
              <a:rPr lang="en-US" dirty="0"/>
              <a:t>National Lake Temperature Modelling</a:t>
            </a:r>
          </a:p>
          <a:p>
            <a:r>
              <a:rPr lang="en-US" dirty="0"/>
              <a:t>National Lake Morphometry Database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F85CF2-D2CA-4BBB-9AE7-22AB4B218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00" y="3429000"/>
            <a:ext cx="4411082" cy="3308312"/>
          </a:xfrm>
          <a:prstGeom prst="rect">
            <a:avLst/>
          </a:prstGeom>
        </p:spPr>
      </p:pic>
      <p:pic>
        <p:nvPicPr>
          <p:cNvPr id="2050" name="Picture 2" descr="A map of the NHDPlus Version 2 vector processing units. Each unit contains a set of data.">
            <a:extLst>
              <a:ext uri="{FF2B5EF4-FFF2-40B4-BE49-F238E27FC236}">
                <a16:creationId xmlns:a16="http://schemas.microsoft.com/office/drawing/2014/main" id="{EEE3AF37-0783-4D29-9900-F3ABD52B5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301" y="1196975"/>
            <a:ext cx="5151539" cy="390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843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igure/yawgoo.jpg">
            <a:extLst>
              <a:ext uri="{FF2B5EF4-FFF2-40B4-BE49-F238E27FC236}">
                <a16:creationId xmlns:a16="http://schemas.microsoft.com/office/drawing/2014/main" id="{F8D5DC63-35E4-4EFA-BBCD-23C74053E44B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CF60F7-B65C-432E-8F0F-5B500DEE8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265093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94211-AF02-46EF-8116-3174ADF53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991"/>
            <a:ext cx="10515600" cy="1325563"/>
          </a:xfrm>
        </p:spPr>
        <p:txBody>
          <a:bodyPr/>
          <a:lstStyle/>
          <a:p>
            <a:r>
              <a:rPr lang="en-US" dirty="0"/>
              <a:t>Computational Ecology Team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32A8E41-E7A0-4303-8BBA-40CDE4782B0D}"/>
              </a:ext>
            </a:extLst>
          </p:cNvPr>
          <p:cNvGrpSpPr/>
          <p:nvPr/>
        </p:nvGrpSpPr>
        <p:grpSpPr>
          <a:xfrm>
            <a:off x="8373523" y="2262730"/>
            <a:ext cx="3724847" cy="3140495"/>
            <a:chOff x="3725099" y="5063605"/>
            <a:chExt cx="3850465" cy="320250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AFD1E88-BBA0-4F17-ABDE-0DECB520E7AB}"/>
                </a:ext>
              </a:extLst>
            </p:cNvPr>
            <p:cNvGrpSpPr/>
            <p:nvPr/>
          </p:nvGrpSpPr>
          <p:grpSpPr>
            <a:xfrm>
              <a:off x="3725099" y="5063605"/>
              <a:ext cx="1821656" cy="3202509"/>
              <a:chOff x="3617845" y="5063605"/>
              <a:chExt cx="1821656" cy="3202509"/>
            </a:xfrm>
          </p:grpSpPr>
          <p:pic>
            <p:nvPicPr>
              <p:cNvPr id="9" name="Picture 4" descr="https://scontent.xx.fbcdn.net/hphotos-xpl1/v/t1.0-9/12512518_10153626050582659_3403167093519406538_n.jpg?oh=6cbda37056b00a12f90500bdceacb485&amp;oe=57B54404">
                <a:extLst>
                  <a:ext uri="{FF2B5EF4-FFF2-40B4-BE49-F238E27FC236}">
                    <a16:creationId xmlns:a16="http://schemas.microsoft.com/office/drawing/2014/main" id="{A3CCE1F7-FF90-4DF7-9B4B-348402A008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837" r="27453"/>
              <a:stretch/>
            </p:blipFill>
            <p:spPr bwMode="auto">
              <a:xfrm>
                <a:off x="3655575" y="5550287"/>
                <a:ext cx="1687119" cy="27158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C058E5-05EF-4A13-9BEC-3D18E047F7F5}"/>
                  </a:ext>
                </a:extLst>
              </p:cNvPr>
              <p:cNvSpPr txBox="1"/>
              <p:nvPr/>
            </p:nvSpPr>
            <p:spPr>
              <a:xfrm>
                <a:off x="3617845" y="5063605"/>
                <a:ext cx="1821656" cy="415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Bryan Milstead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CBAF10F-E71C-4C9D-917D-D3D7C61AA924}"/>
                </a:ext>
              </a:extLst>
            </p:cNvPr>
            <p:cNvGrpSpPr/>
            <p:nvPr/>
          </p:nvGrpSpPr>
          <p:grpSpPr>
            <a:xfrm>
              <a:off x="5431029" y="5063605"/>
              <a:ext cx="2144535" cy="2906033"/>
              <a:chOff x="5431029" y="5063605"/>
              <a:chExt cx="2144535" cy="2906033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79E8C00E-2A5C-45E5-8F2A-48BE0E92BB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555" r="19074" b="10972"/>
              <a:stretch/>
            </p:blipFill>
            <p:spPr>
              <a:xfrm>
                <a:off x="5431029" y="5550287"/>
                <a:ext cx="2144535" cy="2419351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46752F-EAC7-4713-B291-F4FE4286DB73}"/>
                  </a:ext>
                </a:extLst>
              </p:cNvPr>
              <p:cNvSpPr txBox="1"/>
              <p:nvPr/>
            </p:nvSpPr>
            <p:spPr>
              <a:xfrm>
                <a:off x="5551178" y="5063605"/>
                <a:ext cx="1904237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Farnaz Nojavan</a:t>
                </a: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DDDB81A-FC81-44F7-BCF0-A90E67C332BF}"/>
              </a:ext>
            </a:extLst>
          </p:cNvPr>
          <p:cNvGrpSpPr/>
          <p:nvPr/>
        </p:nvGrpSpPr>
        <p:grpSpPr>
          <a:xfrm>
            <a:off x="102139" y="2281780"/>
            <a:ext cx="8100802" cy="3109344"/>
            <a:chOff x="151313" y="2232248"/>
            <a:chExt cx="8373997" cy="317074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1B624EF-06D7-45BF-B2E4-8502B237956D}"/>
                </a:ext>
              </a:extLst>
            </p:cNvPr>
            <p:cNvGrpSpPr/>
            <p:nvPr/>
          </p:nvGrpSpPr>
          <p:grpSpPr>
            <a:xfrm>
              <a:off x="151313" y="2242771"/>
              <a:ext cx="1916436" cy="3029526"/>
              <a:chOff x="346045" y="1389970"/>
              <a:chExt cx="1916436" cy="3029526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9FC247AB-D6D5-4C8A-B818-1E05B2C2B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045" y="1864248"/>
                <a:ext cx="1916436" cy="2555248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B5F420-3DA3-4B1E-9B4B-3636C59FAF06}"/>
                  </a:ext>
                </a:extLst>
              </p:cNvPr>
              <p:cNvSpPr txBox="1"/>
              <p:nvPr/>
            </p:nvSpPr>
            <p:spPr>
              <a:xfrm>
                <a:off x="461301" y="1389970"/>
                <a:ext cx="1685925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Jeff</a:t>
                </a:r>
                <a:r>
                  <a:rPr lang="en-US" sz="2000" dirty="0">
                    <a:effectLst>
                      <a:outerShdw dist="12700" dir="12000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a:rPr>
                  <a:t> </a:t>
                </a:r>
                <a:r>
                  <a:rPr lang="en-US" sz="2000" dirty="0"/>
                  <a:t>Hollister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826B136-4F59-4C63-93DC-F6D332039614}"/>
                </a:ext>
              </a:extLst>
            </p:cNvPr>
            <p:cNvGrpSpPr/>
            <p:nvPr/>
          </p:nvGrpSpPr>
          <p:grpSpPr>
            <a:xfrm>
              <a:off x="4605110" y="2232248"/>
              <a:ext cx="2005518" cy="3170743"/>
              <a:chOff x="6090891" y="1389970"/>
              <a:chExt cx="2005518" cy="3170743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F2A5FDC1-5FF3-4848-BF32-37F6D511BF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471" r="50878"/>
              <a:stretch/>
            </p:blipFill>
            <p:spPr>
              <a:xfrm>
                <a:off x="6090891" y="1864248"/>
                <a:ext cx="2005518" cy="2696465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808F6A-AB9F-4965-A09B-CFEEECBF7F0E}"/>
                  </a:ext>
                </a:extLst>
              </p:cNvPr>
              <p:cNvSpPr txBox="1"/>
              <p:nvPr/>
            </p:nvSpPr>
            <p:spPr>
              <a:xfrm>
                <a:off x="6121787" y="1389970"/>
                <a:ext cx="1943727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Stephen Shivers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07B3025-9CF5-4430-8027-FAA3853FE648}"/>
                </a:ext>
              </a:extLst>
            </p:cNvPr>
            <p:cNvGrpSpPr/>
            <p:nvPr/>
          </p:nvGrpSpPr>
          <p:grpSpPr>
            <a:xfrm>
              <a:off x="2067749" y="2233479"/>
              <a:ext cx="2555685" cy="2391041"/>
              <a:chOff x="2898843" y="1389970"/>
              <a:chExt cx="2555685" cy="2391041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75C9C69-D7F8-47F0-B23C-BABA5FCD47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98843" y="1864248"/>
                <a:ext cx="2555685" cy="1916763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6A3428E-578E-47F9-9771-8D3121A91143}"/>
                  </a:ext>
                </a:extLst>
              </p:cNvPr>
              <p:cNvSpPr txBox="1"/>
              <p:nvPr/>
            </p:nvSpPr>
            <p:spPr>
              <a:xfrm>
                <a:off x="3333723" y="1389970"/>
                <a:ext cx="1685925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Betty Kreakie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E2EE01B-61D4-41E3-9B8B-C154A23127B3}"/>
                </a:ext>
              </a:extLst>
            </p:cNvPr>
            <p:cNvGrpSpPr/>
            <p:nvPr/>
          </p:nvGrpSpPr>
          <p:grpSpPr>
            <a:xfrm>
              <a:off x="6608874" y="2232248"/>
              <a:ext cx="1916436" cy="3029526"/>
              <a:chOff x="8588865" y="1389970"/>
              <a:chExt cx="1916436" cy="3029526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EB3E2A2-0878-4E6F-B7DD-5BD47316D249}"/>
                  </a:ext>
                </a:extLst>
              </p:cNvPr>
              <p:cNvSpPr txBox="1"/>
              <p:nvPr/>
            </p:nvSpPr>
            <p:spPr>
              <a:xfrm>
                <a:off x="8594965" y="1389970"/>
                <a:ext cx="1904236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Sophie Fournier</a:t>
                </a: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E960E2E-CD19-45BA-88F0-CB0371958E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88865" y="1864248"/>
                <a:ext cx="1916436" cy="2555248"/>
              </a:xfrm>
              <a:prstGeom prst="rect">
                <a:avLst/>
              </a:prstGeom>
            </p:spPr>
          </p:pic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4FF1794-73CA-45B9-A92D-58E179F7D77C}"/>
              </a:ext>
            </a:extLst>
          </p:cNvPr>
          <p:cNvSpPr txBox="1"/>
          <p:nvPr/>
        </p:nvSpPr>
        <p:spPr>
          <a:xfrm>
            <a:off x="9700373" y="1957756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Alumni</a:t>
            </a:r>
          </a:p>
        </p:txBody>
      </p:sp>
    </p:spTree>
    <p:extLst>
      <p:ext uri="{BB962C8B-B14F-4D97-AF65-F5344CB8AC3E}">
        <p14:creationId xmlns:p14="http://schemas.microsoft.com/office/powerpoint/2010/main" val="2333108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1F007-0A05-458A-BE9F-28472A0DF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991"/>
            <a:ext cx="10515600" cy="1325563"/>
          </a:xfrm>
        </p:spPr>
        <p:txBody>
          <a:bodyPr/>
          <a:lstStyle/>
          <a:p>
            <a:r>
              <a:rPr lang="en-US" dirty="0"/>
              <a:t>Partners and collaborators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BC82A-E1A1-47D8-B7C1-AFF1A32AE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55" y="987478"/>
            <a:ext cx="3200400" cy="5871486"/>
          </a:xfrm>
        </p:spPr>
        <p:txBody>
          <a:bodyPr>
            <a:normAutofit fontScale="70000" lnSpcReduction="20000"/>
          </a:bodyPr>
          <a:lstStyle/>
          <a:p>
            <a:r>
              <a:rPr lang="en-US" sz="3400" b="1" dirty="0"/>
              <a:t>ACESD Comp Ecology</a:t>
            </a:r>
          </a:p>
          <a:p>
            <a:pPr lvl="1"/>
            <a:r>
              <a:rPr lang="en-US" sz="2600" dirty="0"/>
              <a:t>Me</a:t>
            </a:r>
          </a:p>
          <a:p>
            <a:pPr lvl="1"/>
            <a:r>
              <a:rPr lang="en-US" sz="2600" dirty="0"/>
              <a:t>Betty Kreakie</a:t>
            </a:r>
          </a:p>
          <a:p>
            <a:pPr lvl="1"/>
            <a:r>
              <a:rPr lang="en-US" sz="2600" dirty="0"/>
              <a:t>Stephen Shivers</a:t>
            </a:r>
          </a:p>
          <a:p>
            <a:pPr lvl="1"/>
            <a:r>
              <a:rPr lang="en-US" sz="2600" dirty="0"/>
              <a:t>Sophie Fournier</a:t>
            </a:r>
          </a:p>
          <a:p>
            <a:pPr lvl="1"/>
            <a:r>
              <a:rPr lang="en-US" sz="2600" dirty="0"/>
              <a:t>Anne Kuhn</a:t>
            </a:r>
          </a:p>
          <a:p>
            <a:pPr lvl="1"/>
            <a:r>
              <a:rPr lang="en-US" sz="2600" dirty="0"/>
              <a:t>Alums: Farnaz Nojavan, Bryan Milstead</a:t>
            </a:r>
          </a:p>
          <a:p>
            <a:r>
              <a:rPr lang="en-US" sz="3400" b="1" dirty="0"/>
              <a:t>ACESD</a:t>
            </a:r>
            <a:r>
              <a:rPr lang="en-US" sz="2900" b="1" dirty="0"/>
              <a:t> </a:t>
            </a:r>
          </a:p>
          <a:p>
            <a:pPr lvl="1"/>
            <a:r>
              <a:rPr lang="en-US" sz="2600" dirty="0"/>
              <a:t>Jonathan Serbst</a:t>
            </a:r>
          </a:p>
          <a:p>
            <a:pPr lvl="1"/>
            <a:r>
              <a:rPr lang="en-US" sz="2600" dirty="0"/>
              <a:t>Steve Rego</a:t>
            </a:r>
          </a:p>
          <a:p>
            <a:pPr lvl="1"/>
            <a:r>
              <a:rPr lang="en-US" sz="2600" dirty="0"/>
              <a:t>Barbara Sherman</a:t>
            </a:r>
          </a:p>
          <a:p>
            <a:pPr lvl="1"/>
            <a:r>
              <a:rPr lang="en-US" sz="2600" dirty="0"/>
              <a:t>Joe LiVolsi</a:t>
            </a:r>
          </a:p>
          <a:p>
            <a:pPr lvl="1"/>
            <a:r>
              <a:rPr lang="en-US" sz="2600" dirty="0"/>
              <a:t>Dave Katz</a:t>
            </a:r>
          </a:p>
          <a:p>
            <a:pPr lvl="1"/>
            <a:r>
              <a:rPr lang="en-US" sz="2600" dirty="0"/>
              <a:t>Don Cobb</a:t>
            </a:r>
          </a:p>
          <a:p>
            <a:pPr lvl="1"/>
            <a:r>
              <a:rPr lang="en-US" sz="2600" dirty="0"/>
              <a:t>Adam Pimenta</a:t>
            </a:r>
          </a:p>
          <a:p>
            <a:pPr lvl="1"/>
            <a:r>
              <a:rPr lang="en-US" sz="2600" dirty="0"/>
              <a:t>Nate Merrill</a:t>
            </a:r>
          </a:p>
          <a:p>
            <a:pPr lvl="1"/>
            <a:r>
              <a:rPr lang="en-US" sz="2600" dirty="0"/>
              <a:t>Rick McKinney</a:t>
            </a:r>
          </a:p>
          <a:p>
            <a:pPr lvl="1"/>
            <a:r>
              <a:rPr lang="en-US" sz="2600" dirty="0"/>
              <a:t>Autumn Oczkowski</a:t>
            </a:r>
          </a:p>
          <a:p>
            <a:pPr lvl="1"/>
            <a:r>
              <a:rPr lang="en-US" sz="2600" dirty="0"/>
              <a:t>Peg Pelletier</a:t>
            </a:r>
          </a:p>
          <a:p>
            <a:pPr lvl="1"/>
            <a:r>
              <a:rPr lang="en-US" sz="2600" dirty="0"/>
              <a:t>John Kiddon</a:t>
            </a:r>
          </a:p>
          <a:p>
            <a:pPr lvl="1"/>
            <a:r>
              <a:rPr lang="en-US" sz="2600" dirty="0"/>
              <a:t>Mike Charpentier</a:t>
            </a:r>
          </a:p>
          <a:p>
            <a:endParaRPr lang="en-US" sz="2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E7227F9-2164-4263-B52E-2F8A2EA13908}"/>
              </a:ext>
            </a:extLst>
          </p:cNvPr>
          <p:cNvSpPr txBox="1">
            <a:spLocks/>
          </p:cNvSpPr>
          <p:nvPr/>
        </p:nvSpPr>
        <p:spPr>
          <a:xfrm>
            <a:off x="8739235" y="987478"/>
            <a:ext cx="3200400" cy="5473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URI</a:t>
            </a:r>
          </a:p>
          <a:p>
            <a:pPr lvl="1"/>
            <a:r>
              <a:rPr lang="en-US" sz="1800" dirty="0"/>
              <a:t>Elizabeth Herron</a:t>
            </a:r>
          </a:p>
          <a:p>
            <a:pPr lvl="1"/>
            <a:r>
              <a:rPr lang="en-US" sz="1800" dirty="0"/>
              <a:t>Linda Green</a:t>
            </a:r>
          </a:p>
          <a:p>
            <a:pPr lvl="1"/>
            <a:r>
              <a:rPr lang="en-US" sz="1800" dirty="0"/>
              <a:t>Art Gold</a:t>
            </a:r>
          </a:p>
          <a:p>
            <a:pPr lvl="1"/>
            <a:r>
              <a:rPr lang="en-US" sz="1800" dirty="0"/>
              <a:t>Q Kellogg</a:t>
            </a:r>
          </a:p>
          <a:p>
            <a:r>
              <a:rPr lang="en-US" sz="2400" b="1" dirty="0"/>
              <a:t>RIDEM</a:t>
            </a:r>
          </a:p>
          <a:p>
            <a:pPr lvl="1"/>
            <a:r>
              <a:rPr lang="en-US" sz="1800" dirty="0"/>
              <a:t>Bryan Zalewsky</a:t>
            </a:r>
          </a:p>
          <a:p>
            <a:pPr lvl="1"/>
            <a:r>
              <a:rPr lang="en-US" sz="1800" dirty="0"/>
              <a:t>Jane Sawyers</a:t>
            </a:r>
          </a:p>
          <a:p>
            <a:pPr lvl="1"/>
            <a:r>
              <a:rPr lang="en-US" sz="1800" dirty="0"/>
              <a:t>Sue Kiernan</a:t>
            </a:r>
          </a:p>
          <a:p>
            <a:r>
              <a:rPr lang="en-US" sz="2400" b="1" dirty="0"/>
              <a:t>Elsewhere in Rhode Island</a:t>
            </a:r>
          </a:p>
          <a:p>
            <a:pPr lvl="1"/>
            <a:r>
              <a:rPr lang="en-US" sz="1800" dirty="0"/>
              <a:t>Friends of Warwick Pond</a:t>
            </a:r>
          </a:p>
          <a:p>
            <a:pPr lvl="1"/>
            <a:r>
              <a:rPr lang="en-US" sz="1800" dirty="0"/>
              <a:t>Mashapaug Folks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6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D9EB273-96F4-465D-9FE1-0F84CE2FDAA7}"/>
              </a:ext>
            </a:extLst>
          </p:cNvPr>
          <p:cNvSpPr txBox="1">
            <a:spLocks/>
          </p:cNvSpPr>
          <p:nvPr/>
        </p:nvSpPr>
        <p:spPr>
          <a:xfrm>
            <a:off x="5838041" y="987478"/>
            <a:ext cx="3200400" cy="53835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Elsewhere in ORD</a:t>
            </a:r>
          </a:p>
          <a:p>
            <a:pPr lvl="1"/>
            <a:r>
              <a:rPr lang="en-US" sz="1800" dirty="0"/>
              <a:t>Ann Vega</a:t>
            </a:r>
          </a:p>
          <a:p>
            <a:pPr lvl="1"/>
            <a:r>
              <a:rPr lang="en-US" sz="1800" dirty="0"/>
              <a:t>Jake Beaulieu</a:t>
            </a:r>
          </a:p>
          <a:p>
            <a:pPr lvl="1"/>
            <a:r>
              <a:rPr lang="en-US" sz="1800" dirty="0"/>
              <a:t>Blake Schaeffer</a:t>
            </a:r>
          </a:p>
          <a:p>
            <a:pPr lvl="1"/>
            <a:r>
              <a:rPr lang="en-US" sz="1800" dirty="0"/>
              <a:t>Jay Christensen</a:t>
            </a:r>
          </a:p>
          <a:p>
            <a:pPr lvl="1"/>
            <a:r>
              <a:rPr lang="en-US" sz="1800" dirty="0"/>
              <a:t>Betsy Hilborn</a:t>
            </a:r>
          </a:p>
          <a:p>
            <a:r>
              <a:rPr lang="en-US" sz="2400" b="1" dirty="0"/>
              <a:t>Elsewhere in EPA</a:t>
            </a:r>
          </a:p>
          <a:p>
            <a:pPr lvl="1"/>
            <a:r>
              <a:rPr lang="en-US" sz="1800" dirty="0"/>
              <a:t>Shelly Thawley</a:t>
            </a:r>
          </a:p>
          <a:p>
            <a:pPr lvl="1"/>
            <a:r>
              <a:rPr lang="en-US" sz="1800" dirty="0"/>
              <a:t>David Smith</a:t>
            </a:r>
          </a:p>
          <a:p>
            <a:pPr lvl="1"/>
            <a:endParaRPr lang="en-US" sz="1800" dirty="0"/>
          </a:p>
          <a:p>
            <a:r>
              <a:rPr lang="en-US" sz="2400" b="1" dirty="0"/>
              <a:t>USGS</a:t>
            </a:r>
          </a:p>
          <a:p>
            <a:pPr lvl="1"/>
            <a:r>
              <a:rPr lang="en-US" sz="1800" dirty="0"/>
              <a:t>Keith Loftin</a:t>
            </a:r>
          </a:p>
          <a:p>
            <a:pPr lvl="1"/>
            <a:r>
              <a:rPr lang="en-US" sz="1800" dirty="0"/>
              <a:t>Jennifer Graham</a:t>
            </a:r>
          </a:p>
          <a:p>
            <a:pPr lvl="1"/>
            <a:endParaRPr lang="en-US" sz="1800" dirty="0"/>
          </a:p>
          <a:p>
            <a:r>
              <a:rPr lang="en-US" sz="2200" b="1" dirty="0"/>
              <a:t>NOAA</a:t>
            </a:r>
          </a:p>
          <a:p>
            <a:pPr lvl="1"/>
            <a:r>
              <a:rPr lang="en-US" sz="1800" dirty="0"/>
              <a:t>Jerry </a:t>
            </a:r>
            <a:r>
              <a:rPr lang="en-US" sz="1800" dirty="0" err="1"/>
              <a:t>Prezioso</a:t>
            </a:r>
            <a:endParaRPr lang="en-US" sz="1800" dirty="0"/>
          </a:p>
          <a:p>
            <a:pPr marL="457200" lvl="1" indent="0">
              <a:buNone/>
            </a:pPr>
            <a:endParaRPr lang="en-US" sz="1500" dirty="0"/>
          </a:p>
          <a:p>
            <a:pPr marL="457200" lvl="1" indent="0">
              <a:buNone/>
            </a:pPr>
            <a:endParaRPr lang="en-US" sz="15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D138E2-D2C1-4ADE-9880-956CDB5CD37A}"/>
              </a:ext>
            </a:extLst>
          </p:cNvPr>
          <p:cNvSpPr/>
          <p:nvPr/>
        </p:nvSpPr>
        <p:spPr>
          <a:xfrm>
            <a:off x="3328733" y="987478"/>
            <a:ext cx="32004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EPA Region 1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Hilary Snook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Katrina Kipp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EPA Region 7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Steve Krabbe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Chris Taylor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Laura Webb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Steve Baker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Gary Welker</a:t>
            </a:r>
          </a:p>
        </p:txBody>
      </p:sp>
    </p:spTree>
    <p:extLst>
      <p:ext uri="{BB962C8B-B14F-4D97-AF65-F5344CB8AC3E}">
        <p14:creationId xmlns:p14="http://schemas.microsoft.com/office/powerpoint/2010/main" val="630360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D3CD7-3FAE-472F-BBDD-21DDF95D4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9"/>
            <a:ext cx="10515600" cy="1325563"/>
          </a:xfrm>
        </p:spPr>
        <p:txBody>
          <a:bodyPr/>
          <a:lstStyle/>
          <a:p>
            <a:r>
              <a:rPr lang="en-US" dirty="0"/>
              <a:t>What is computational ecology?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F7A9DBD-5A31-41A3-AFDC-317923479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815" y="1781664"/>
            <a:ext cx="6257192" cy="4351338"/>
          </a:xfrm>
        </p:spPr>
        <p:txBody>
          <a:bodyPr>
            <a:normAutofit/>
          </a:bodyPr>
          <a:lstStyle/>
          <a:p>
            <a:r>
              <a:rPr lang="en-US" dirty="0"/>
              <a:t>Subset of data science</a:t>
            </a:r>
          </a:p>
          <a:p>
            <a:r>
              <a:rPr lang="en-US" dirty="0"/>
              <a:t>Interdisciplinary</a:t>
            </a:r>
          </a:p>
          <a:p>
            <a:r>
              <a:rPr lang="en-US" dirty="0"/>
              <a:t>Combines:</a:t>
            </a:r>
          </a:p>
          <a:p>
            <a:pPr lvl="1"/>
            <a:r>
              <a:rPr lang="en-US" dirty="0"/>
              <a:t>Programming</a:t>
            </a:r>
          </a:p>
          <a:p>
            <a:pPr lvl="1"/>
            <a:r>
              <a:rPr lang="en-US" dirty="0"/>
              <a:t>Mathematical/statistical methods</a:t>
            </a:r>
          </a:p>
          <a:p>
            <a:pPr lvl="1"/>
            <a:r>
              <a:rPr lang="en-US" sz="4400" b="1" dirty="0"/>
              <a:t>ecological subject-specific expertise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66C254-9DFD-475F-B821-CD548AEE0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185" y="1471979"/>
            <a:ext cx="5715000" cy="51625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EBE704-B4AF-4F73-94A8-BA246DC81373}"/>
              </a:ext>
            </a:extLst>
          </p:cNvPr>
          <p:cNvSpPr txBox="1"/>
          <p:nvPr/>
        </p:nvSpPr>
        <p:spPr>
          <a:xfrm>
            <a:off x="6450731" y="6492875"/>
            <a:ext cx="56651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Drew Conway’s Data Science Venn Diagram: </a:t>
            </a:r>
            <a:r>
              <a:rPr lang="en-US" sz="900" dirty="0">
                <a:hlinkClick r:id="rId3"/>
              </a:rPr>
              <a:t>http://drewconway.com/zia/2013/3/26/the-data-science-venn-diagram</a:t>
            </a:r>
            <a:r>
              <a:rPr lang="en-US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1564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94B2C-88B5-43FC-85F8-DDA77B6B4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991"/>
            <a:ext cx="10515600" cy="1325563"/>
          </a:xfrm>
        </p:spPr>
        <p:txBody>
          <a:bodyPr/>
          <a:lstStyle/>
          <a:p>
            <a:r>
              <a:rPr lang="en-US" dirty="0"/>
              <a:t>What does the computational ecology group do?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9926DD-D1E8-4994-AC59-688E294CC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483" y="2010183"/>
            <a:ext cx="5370810" cy="4351338"/>
          </a:xfrm>
        </p:spPr>
        <p:txBody>
          <a:bodyPr>
            <a:normAutofit/>
          </a:bodyPr>
          <a:lstStyle/>
          <a:p>
            <a:r>
              <a:rPr lang="en-US" dirty="0"/>
              <a:t>Advocate</a:t>
            </a:r>
          </a:p>
          <a:p>
            <a:pPr lvl="1"/>
            <a:r>
              <a:rPr lang="en-US" dirty="0"/>
              <a:t>Computational/Data Intensive Research</a:t>
            </a:r>
          </a:p>
          <a:p>
            <a:pPr lvl="1"/>
            <a:r>
              <a:rPr lang="en-US" dirty="0"/>
              <a:t>Agency data science initiatives</a:t>
            </a:r>
          </a:p>
          <a:p>
            <a:r>
              <a:rPr lang="en-US" dirty="0"/>
              <a:t>Build expertise</a:t>
            </a:r>
          </a:p>
          <a:p>
            <a:r>
              <a:rPr lang="en-US" dirty="0"/>
              <a:t>Support other research efforts</a:t>
            </a:r>
          </a:p>
          <a:p>
            <a:r>
              <a:rPr lang="en-US" dirty="0"/>
              <a:t>Apply to our own research</a:t>
            </a:r>
          </a:p>
          <a:p>
            <a:pPr lvl="1"/>
            <a:r>
              <a:rPr lang="en-US" dirty="0"/>
              <a:t>Current focus: Freshwater ecology and HABs</a:t>
            </a:r>
          </a:p>
        </p:txBody>
      </p:sp>
      <p:pic>
        <p:nvPicPr>
          <p:cNvPr id="1026" name="Picture 2" descr="open_access">
            <a:extLst>
              <a:ext uri="{FF2B5EF4-FFF2-40B4-BE49-F238E27FC236}">
                <a16:creationId xmlns:a16="http://schemas.microsoft.com/office/drawing/2014/main" id="{9F6D9F3F-E1B1-4643-BDD4-6DF94E113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635" y="3145041"/>
            <a:ext cx="1326292" cy="208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pen_access">
            <a:extLst>
              <a:ext uri="{FF2B5EF4-FFF2-40B4-BE49-F238E27FC236}">
                <a16:creationId xmlns:a16="http://schemas.microsoft.com/office/drawing/2014/main" id="{879CE3A1-ADAE-47FD-A166-733E2F736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14" y="2507466"/>
            <a:ext cx="1489631" cy="3356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1BCBE57-384A-4EC2-8705-E29CF417A9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2459" y="1154147"/>
            <a:ext cx="4182659" cy="85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55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A46A-1C38-413A-9A14-788A055CC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991"/>
            <a:ext cx="10515600" cy="1325563"/>
          </a:xfrm>
        </p:spPr>
        <p:txBody>
          <a:bodyPr/>
          <a:lstStyle/>
          <a:p>
            <a:r>
              <a:rPr lang="en-US" dirty="0"/>
              <a:t>Computational ecology examples: Stable isotopes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5F458-C7EA-4AEE-BC8A-3A775F466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07" y="1321572"/>
            <a:ext cx="4347593" cy="5193528"/>
          </a:xfrm>
        </p:spPr>
        <p:txBody>
          <a:bodyPr/>
          <a:lstStyle/>
          <a:p>
            <a:r>
              <a:rPr lang="en-US" sz="2000" dirty="0">
                <a:hlinkClick r:id="rId2"/>
              </a:rPr>
              <a:t>Oczkowski, et al. 2020. Geography, not human impact, is the predominant predictor in a 150-year stable isotope fish record from the coastal United States. Ecological Indicators</a:t>
            </a:r>
            <a:endParaRPr lang="en-US" sz="2000" dirty="0"/>
          </a:p>
          <a:p>
            <a:pPr lvl="1"/>
            <a:r>
              <a:rPr lang="en-US" dirty="0"/>
              <a:t>Old school data</a:t>
            </a:r>
          </a:p>
          <a:p>
            <a:pPr lvl="1"/>
            <a:r>
              <a:rPr lang="en-US" dirty="0"/>
              <a:t>Random Forests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722E1B-C7A6-4D92-A09B-75F24248EA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6" b="8685"/>
          <a:stretch/>
        </p:blipFill>
        <p:spPr>
          <a:xfrm>
            <a:off x="4432300" y="1498600"/>
            <a:ext cx="7191678" cy="403782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9DD3169-AE93-474D-A7E0-0E6AC9E65535}"/>
              </a:ext>
            </a:extLst>
          </p:cNvPr>
          <p:cNvGrpSpPr/>
          <p:nvPr/>
        </p:nvGrpSpPr>
        <p:grpSpPr>
          <a:xfrm>
            <a:off x="838200" y="4003775"/>
            <a:ext cx="2746028" cy="2641954"/>
            <a:chOff x="3193010" y="813423"/>
            <a:chExt cx="5805981" cy="5855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F64E5C1-CF7D-4663-B7B6-EDDC42F2EB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05"/>
            <a:stretch/>
          </p:blipFill>
          <p:spPr>
            <a:xfrm>
              <a:off x="3193010" y="1182755"/>
              <a:ext cx="5805981" cy="54864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1388D4-97F8-4095-9E8F-C98A3CCFC4B6}"/>
                </a:ext>
              </a:extLst>
            </p:cNvPr>
            <p:cNvSpPr txBox="1"/>
            <p:nvPr/>
          </p:nvSpPr>
          <p:spPr>
            <a:xfrm>
              <a:off x="4608801" y="813423"/>
              <a:ext cx="1222514" cy="47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Nitrogen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9DDBAAB-B54E-4FF8-A7FF-D893084D9E58}"/>
                </a:ext>
              </a:extLst>
            </p:cNvPr>
            <p:cNvSpPr txBox="1"/>
            <p:nvPr/>
          </p:nvSpPr>
          <p:spPr>
            <a:xfrm>
              <a:off x="7345373" y="813423"/>
              <a:ext cx="1222514" cy="47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Carbon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9242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C28127C6-FF5F-40F2-A7B4-CA19CF3AF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976" y="4368799"/>
            <a:ext cx="3398310" cy="20694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EFA46A-1C38-413A-9A14-788A055CC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991"/>
            <a:ext cx="10515600" cy="1325563"/>
          </a:xfrm>
        </p:spPr>
        <p:txBody>
          <a:bodyPr/>
          <a:lstStyle/>
          <a:p>
            <a:r>
              <a:rPr lang="en-US" dirty="0"/>
              <a:t>Computational ecology: Why Cyanobacteria?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5F458-C7EA-4AEE-BC8A-3A775F466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they?</a:t>
            </a:r>
          </a:p>
          <a:p>
            <a:pPr lvl="1"/>
            <a:r>
              <a:rPr lang="en-US" dirty="0"/>
              <a:t>Primordial ooze</a:t>
            </a:r>
          </a:p>
          <a:p>
            <a:pPr lvl="1"/>
            <a:r>
              <a:rPr lang="en-US" dirty="0"/>
              <a:t>Everywhere</a:t>
            </a:r>
          </a:p>
          <a:p>
            <a:pPr lvl="1"/>
            <a:r>
              <a:rPr lang="en-US" dirty="0"/>
              <a:t>Photosynthetic bacteria</a:t>
            </a:r>
          </a:p>
          <a:p>
            <a:r>
              <a:rPr lang="en-US" dirty="0"/>
              <a:t>Why do we study them?</a:t>
            </a:r>
          </a:p>
          <a:p>
            <a:pPr lvl="1"/>
            <a:r>
              <a:rPr lang="en-US" dirty="0"/>
              <a:t>Agency Priority</a:t>
            </a:r>
          </a:p>
          <a:p>
            <a:pPr lvl="1"/>
            <a:r>
              <a:rPr lang="en-US" dirty="0"/>
              <a:t>Excess nutrients can cause blooms</a:t>
            </a:r>
          </a:p>
          <a:p>
            <a:pPr lvl="1"/>
            <a:r>
              <a:rPr lang="en-US" dirty="0"/>
              <a:t>Toxins</a:t>
            </a:r>
          </a:p>
          <a:p>
            <a:pPr lvl="1"/>
            <a:r>
              <a:rPr lang="en-US" dirty="0"/>
              <a:t>Hypoxia</a:t>
            </a:r>
          </a:p>
          <a:p>
            <a:pPr lvl="1"/>
            <a:r>
              <a:rPr lang="en-US" dirty="0"/>
              <a:t>Lots we don’t know</a:t>
            </a:r>
          </a:p>
          <a:p>
            <a:pPr lvl="1"/>
            <a:endParaRPr lang="en-US" dirty="0"/>
          </a:p>
        </p:txBody>
      </p:sp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E4F8CEF6-D91A-40BA-B508-F2F0ED642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174" y="2387311"/>
            <a:ext cx="3273881" cy="24554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3" descr="640b7212-cf02-4a29-9e85-5c045a8803ad@namprd09">
            <a:extLst>
              <a:ext uri="{FF2B5EF4-FFF2-40B4-BE49-F238E27FC236}">
                <a16:creationId xmlns:a16="http://schemas.microsoft.com/office/drawing/2014/main" id="{6AB38A9B-DE00-4175-9F19-35A5F7EAC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670" y="1235689"/>
            <a:ext cx="3104990" cy="233414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1A91B3-F630-4A82-B722-78240C801A69}"/>
              </a:ext>
            </a:extLst>
          </p:cNvPr>
          <p:cNvSpPr txBox="1"/>
          <p:nvPr/>
        </p:nvSpPr>
        <p:spPr>
          <a:xfrm>
            <a:off x="5931616" y="6392039"/>
            <a:ext cx="13051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Image Credit: NASA</a:t>
            </a:r>
          </a:p>
        </p:txBody>
      </p:sp>
    </p:spTree>
    <p:extLst>
      <p:ext uri="{BB962C8B-B14F-4D97-AF65-F5344CB8AC3E}">
        <p14:creationId xmlns:p14="http://schemas.microsoft.com/office/powerpoint/2010/main" val="2388135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A46A-1C38-413A-9A14-788A055CC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99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Computational ecology examples: Associations between microcystin and chlorophyll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39C3385-D7E9-45B1-8DC2-C10C766652CF}"/>
              </a:ext>
            </a:extLst>
          </p:cNvPr>
          <p:cNvSpPr txBox="1">
            <a:spLocks/>
          </p:cNvSpPr>
          <p:nvPr/>
        </p:nvSpPr>
        <p:spPr>
          <a:xfrm>
            <a:off x="137037" y="1873070"/>
            <a:ext cx="4823597" cy="4412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>
                <a:hlinkClick r:id="rId2"/>
              </a:rPr>
              <a:t>Hollister and Kreakie. (2016). Associations between Chlorophyll a and various Microcystin-LR Health Advisory Concentrations. F1000Research</a:t>
            </a:r>
          </a:p>
          <a:p>
            <a:pPr lvl="2"/>
            <a:r>
              <a:rPr lang="en-US" sz="1800" dirty="0"/>
              <a:t>Uses NLA 2007</a:t>
            </a:r>
          </a:p>
          <a:p>
            <a:pPr lvl="2"/>
            <a:r>
              <a:rPr lang="en-US" sz="1800" dirty="0"/>
              <a:t>Empirical method to answer, “What is a bloom?”</a:t>
            </a:r>
          </a:p>
          <a:p>
            <a:pPr lvl="2"/>
            <a:r>
              <a:rPr lang="en-US" sz="1800" dirty="0"/>
              <a:t>Published at F1000Research immediately after clearance</a:t>
            </a:r>
          </a:p>
        </p:txBody>
      </p:sp>
      <p:pic>
        <p:nvPicPr>
          <p:cNvPr id="8" name="Picture 7" descr="figure/tweet1.jpg">
            <a:extLst>
              <a:ext uri="{FF2B5EF4-FFF2-40B4-BE49-F238E27FC236}">
                <a16:creationId xmlns:a16="http://schemas.microsoft.com/office/drawing/2014/main" id="{7C1C4313-F8BB-4E76-A620-28E2C3147A4C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65258" y="1623370"/>
            <a:ext cx="3657600" cy="150706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9" name="Picture 8" descr="figure/tweet2.jpg">
            <a:extLst>
              <a:ext uri="{FF2B5EF4-FFF2-40B4-BE49-F238E27FC236}">
                <a16:creationId xmlns:a16="http://schemas.microsoft.com/office/drawing/2014/main" id="{F67D2AC0-F22F-4B26-B7E5-4E2E7122F049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882858" y="2877029"/>
            <a:ext cx="3657600" cy="137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10" name="Picture 9" descr="figure/tweet5.jpg">
            <a:extLst>
              <a:ext uri="{FF2B5EF4-FFF2-40B4-BE49-F238E27FC236}">
                <a16:creationId xmlns:a16="http://schemas.microsoft.com/office/drawing/2014/main" id="{1787FED5-2B71-45C1-A04D-F809EC3E44E1}"/>
              </a:ext>
            </a:extLst>
          </p:cNvPr>
          <p:cNvPicPr>
            <a:picLocks noGrp="1"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7231367" y="3727571"/>
            <a:ext cx="3657600" cy="144498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11" name="Picture 10" descr="figure/tweet6.jpg">
            <a:extLst>
              <a:ext uri="{FF2B5EF4-FFF2-40B4-BE49-F238E27FC236}">
                <a16:creationId xmlns:a16="http://schemas.microsoft.com/office/drawing/2014/main" id="{7FCE01C4-081B-4E31-ADDC-654920F7F997}"/>
              </a:ext>
            </a:extLst>
          </p:cNvPr>
          <p:cNvPicPr>
            <a:picLocks noGrp="1"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8534400" y="4970362"/>
            <a:ext cx="3657600" cy="131515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9333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A46A-1C38-413A-9A14-788A055CC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99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Computational ecology examples: Associations between microcystin and chlorophyll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1C49F8-A3EA-4190-972D-FDA00AD14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119" y="2241932"/>
            <a:ext cx="4471106" cy="4250943"/>
          </a:xfrm>
        </p:spPr>
        <p:txBody>
          <a:bodyPr/>
          <a:lstStyle/>
          <a:p>
            <a:pPr lvl="1"/>
            <a:r>
              <a:rPr sz="2000" dirty="0">
                <a:hlinkClick r:id="rId2"/>
              </a:rPr>
              <a:t>Hollister and Kreakie. (2016). Associations between Chlorophyll a and various Microcystin-LR Health Advisory Concentrations. F1000Research</a:t>
            </a:r>
          </a:p>
          <a:p>
            <a:pPr lvl="2"/>
            <a:r>
              <a:rPr sz="1800" dirty="0"/>
              <a:t>Uses NLA 2007</a:t>
            </a:r>
          </a:p>
          <a:p>
            <a:pPr lvl="2"/>
            <a:r>
              <a:rPr sz="1800" dirty="0"/>
              <a:t>Empirical method to answer, “What is a bloom?”</a:t>
            </a:r>
          </a:p>
          <a:p>
            <a:pPr lvl="2"/>
            <a:r>
              <a:rPr sz="1800" dirty="0"/>
              <a:t>Published at F1000Research immediately after clearance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40B732-11BD-43D2-8229-A3C087BEB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179" y="1559359"/>
            <a:ext cx="3697111" cy="32378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DCAD1D-7CD1-4788-A498-14671D2C5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9777" y="3797861"/>
            <a:ext cx="4507954" cy="256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816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29f62856-1543-49d4-a736-4569d363f533" ContentTypeId="0x0101" PreviousValue="false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E83DA08AE9B94892D71BD73E6C1D31" ma:contentTypeVersion="34" ma:contentTypeDescription="Create a new document." ma:contentTypeScope="" ma:versionID="26ca887627fce61900918bb13611a3c1">
  <xsd:schema xmlns:xsd="http://www.w3.org/2001/XMLSchema" xmlns:xs="http://www.w3.org/2001/XMLSchema" xmlns:p="http://schemas.microsoft.com/office/2006/metadata/properties" xmlns:ns1="http://schemas.microsoft.com/sharepoint/v3" xmlns:ns3="4ffa91fb-a0ff-4ac5-b2db-65c790d184a4" xmlns:ns4="http://schemas.microsoft.com/sharepoint.v3" xmlns:ns5="http://schemas.microsoft.com/sharepoint/v3/fields" xmlns:ns6="d66f6b78-8d1c-4239-941e-6434ee9815fa" xmlns:ns7="1802dde1-0cf1-4443-9db9-865b1e57eedd" targetNamespace="http://schemas.microsoft.com/office/2006/metadata/properties" ma:root="true" ma:fieldsID="c93c56a2e981212d88409f8500a8442f" ns1:_="" ns3:_="" ns4:_="" ns5:_="" ns6:_="" ns7:_="">
    <xsd:import namespace="http://schemas.microsoft.com/sharepoint/v3"/>
    <xsd:import namespace="4ffa91fb-a0ff-4ac5-b2db-65c790d184a4"/>
    <xsd:import namespace="http://schemas.microsoft.com/sharepoint.v3"/>
    <xsd:import namespace="http://schemas.microsoft.com/sharepoint/v3/fields"/>
    <xsd:import namespace="d66f6b78-8d1c-4239-941e-6434ee9815fa"/>
    <xsd:import namespace="1802dde1-0cf1-4443-9db9-865b1e57eedd"/>
    <xsd:element name="properties">
      <xsd:complexType>
        <xsd:sequence>
          <xsd:element name="documentManagement">
            <xsd:complexType>
              <xsd:all>
                <xsd:element ref="ns3:Document_x0020_Creation_x0020_Date" minOccurs="0"/>
                <xsd:element ref="ns3:Creator" minOccurs="0"/>
                <xsd:element ref="ns3:EPA_x0020_Office" minOccurs="0"/>
                <xsd:element ref="ns3:Record" minOccurs="0"/>
                <xsd:element ref="ns4:CategoryDescription" minOccurs="0"/>
                <xsd:element ref="ns3:Identifier" minOccurs="0"/>
                <xsd:element ref="ns3:EPA_x0020_Contributor" minOccurs="0"/>
                <xsd:element ref="ns3:External_x0020_Contributor" minOccurs="0"/>
                <xsd:element ref="ns5:_Coverage" minOccurs="0"/>
                <xsd:element ref="ns3:EPA_x0020_Related_x0020_Documents" minOccurs="0"/>
                <xsd:element ref="ns5:_Source" minOccurs="0"/>
                <xsd:element ref="ns3:Rights" minOccurs="0"/>
                <xsd:element ref="ns1:Language" minOccurs="0"/>
                <xsd:element ref="ns3:j747ac98061d40f0aa7bd47e1db5675d" minOccurs="0"/>
                <xsd:element ref="ns3:TaxKeywordTaxHTField" minOccurs="0"/>
                <xsd:element ref="ns3:TaxCatchAllLabel" minOccurs="0"/>
                <xsd:element ref="ns3:TaxCatchAll" minOccurs="0"/>
                <xsd:element ref="ns6:SharedWithUsers" minOccurs="0"/>
                <xsd:element ref="ns6:SharedWithDetails" minOccurs="0"/>
                <xsd:element ref="ns6:SharingHintHash" minOccurs="0"/>
                <xsd:element ref="ns7:MediaServiceMetadata" minOccurs="0"/>
                <xsd:element ref="ns7:MediaServiceFastMetadata" minOccurs="0"/>
                <xsd:element ref="ns6:Records_x0020_Status" minOccurs="0"/>
                <xsd:element ref="ns6:Records_x0020_Date" minOccurs="0"/>
                <xsd:element ref="ns7:MediaServiceAutoTags" minOccurs="0"/>
                <xsd:element ref="ns7:MediaServiceOCR" minOccurs="0"/>
                <xsd:element ref="ns7:MediaServiceDateTaken" minOccurs="0"/>
                <xsd:element ref="ns7:MediaServiceLocation" minOccurs="0"/>
                <xsd:element ref="ns7:MediaServiceGenerationTime" minOccurs="0"/>
                <xsd:element ref="ns7:MediaServiceEventHashCode" minOccurs="0"/>
                <xsd:element ref="ns7:MediaServiceAutoKeyPoints" minOccurs="0"/>
                <xsd:element ref="ns7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Language" ma:index="17" nillable="true" ma:displayName="Language" ma:default="English" ma:description="Select the document language from the drop down." ma:format="Dropdown" ma:internalName="Language" ma:readOnly="false">
      <xsd:simpleType>
        <xsd:restriction base="dms:Choice">
          <xsd:enumeration value="Arabic (Saudi Arabia)"/>
          <xsd:enumeration value="Bulgarian (Bulgaria)"/>
          <xsd:enumeration value="Chinese (Hong Kong S.A.R.)"/>
          <xsd:enumeration value="Chinese (People's Republic of China)"/>
          <xsd:enumeration value="Chinese (Taiwan)"/>
          <xsd:enumeration value="Croatian (Croatia)"/>
          <xsd:enumeration value="Czech (Czech Republic)"/>
          <xsd:enumeration value="Danish (Denmark)"/>
          <xsd:enumeration value="Dutch (Netherlands)"/>
          <xsd:enumeration value="English"/>
          <xsd:enumeration value="Estonian (Estonia)"/>
          <xsd:enumeration value="Finnish (Finland)"/>
          <xsd:enumeration value="French (France)"/>
          <xsd:enumeration value="German (Germany)"/>
          <xsd:enumeration value="Greek (Greece)"/>
          <xsd:enumeration value="Hebrew (Israel)"/>
          <xsd:enumeration value="Hindi (India)"/>
          <xsd:enumeration value="Hungarian (Hungary)"/>
          <xsd:enumeration value="Indonesian (Indonesia)"/>
          <xsd:enumeration value="Italian (Italy)"/>
          <xsd:enumeration value="Japanese (Japan)"/>
          <xsd:enumeration value="Korean (Korea)"/>
          <xsd:enumeration value="Latvian (Latvia)"/>
          <xsd:enumeration value="Lithuanian (Lithuania)"/>
          <xsd:enumeration value="Malay (Malaysia)"/>
          <xsd:enumeration value="Norwegian (Bokmal) (Norway)"/>
          <xsd:enumeration value="Polish (Poland)"/>
          <xsd:enumeration value="Portuguese (Brazil)"/>
          <xsd:enumeration value="Portuguese (Portugal)"/>
          <xsd:enumeration value="Romanian (Romania)"/>
          <xsd:enumeration value="Russian (Russia)"/>
          <xsd:enumeration value="Serbian (Latin) (Serbia)"/>
          <xsd:enumeration value="Slovak (Slovakia)"/>
          <xsd:enumeration value="Slovenian (Slovenia)"/>
          <xsd:enumeration value="Spanish (Spain)"/>
          <xsd:enumeration value="Swedish (Sweden)"/>
          <xsd:enumeration value="Thai (Thailand)"/>
          <xsd:enumeration value="Turkish (Turkey)"/>
          <xsd:enumeration value="Ukrainian (Ukraine)"/>
          <xsd:enumeration value="Urdu (Islamic Republic of Pakistan)"/>
          <xsd:enumeration value="Vietnamese (Vietnam)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fa91fb-a0ff-4ac5-b2db-65c790d184a4" elementFormDefault="qualified">
    <xsd:import namespace="http://schemas.microsoft.com/office/2006/documentManagement/types"/>
    <xsd:import namespace="http://schemas.microsoft.com/office/infopath/2007/PartnerControls"/>
    <xsd:element name="Document_x0020_Creation_x0020_Date" ma:index="2" nillable="true" ma:displayName="Document Date" ma:default="[today]" ma:description="Enter the date this document was last modified. The upload date has been entered by default." ma:format="DateOnly" ma:internalName="Document_x0020_Creation_x0020_Date" ma:readOnly="false">
      <xsd:simpleType>
        <xsd:restriction base="dms:DateTime"/>
      </xsd:simpleType>
    </xsd:element>
    <xsd:element name="Creator" ma:index="3" nillable="true" ma:displayName="Creator" ma:description="Enter the person primarily responsible for the document. The name of the person uploading the document has been entered by default." ma:list="UserInfo" ma:SharePointGroup="0" ma:internalName="Creat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PA_x0020_Office" ma:index="4" nillable="true" ma:displayName="EPA Office" ma:description="Enter the EPA organization primarily responsible for the document. The office of the person uploading the document has been entered by default." ma:internalName="EPA_x0020_Office">
      <xsd:simpleType>
        <xsd:restriction base="dms:Text">
          <xsd:maxLength value="255"/>
        </xsd:restriction>
      </xsd:simpleType>
    </xsd:element>
    <xsd:element name="Record" ma:index="5" nillable="true" ma:displayName="Record" ma:default="Shared" ma:description="For documents that provide evidence of EPA decisions and actions, select &quot;Shared&quot; (open access) or &quot;Private&quot; (restricted access)." ma:format="Dropdown" ma:internalName="Record">
      <xsd:simpleType>
        <xsd:restriction base="dms:Choice">
          <xsd:enumeration value="None"/>
          <xsd:enumeration value="Shared"/>
          <xsd:enumeration value="Private"/>
        </xsd:restriction>
      </xsd:simpleType>
    </xsd:element>
    <xsd:element name="Identifier" ma:index="9" nillable="true" ma:displayName="Identifier" ma:description="Enter all EPA identification numbers applicable to this document, one on each line." ma:internalName="Identifier" ma:readOnly="false">
      <xsd:simpleType>
        <xsd:restriction base="dms:Note">
          <xsd:maxLength value="255"/>
        </xsd:restriction>
      </xsd:simpleType>
    </xsd:element>
    <xsd:element name="EPA_x0020_Contributor" ma:index="11" nillable="true" ma:displayName="EPA Contributor" ma:description="Enter an EPA person who contributed to the creation of the document but is not the primary author." ma:list="UserInfo" ma:SharePointGroup="0" ma:internalName="EPA_x0020_Contributo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Contributor" ma:index="12" nillable="true" ma:displayName="External Contributor" ma:description="Enter a non-EPA person who contributed to the creation of the document but is not the primary author." ma:internalName="External_x0020_Contributor" ma:readOnly="false">
      <xsd:simpleType>
        <xsd:restriction base="dms:Note">
          <xsd:maxLength value="255"/>
        </xsd:restriction>
      </xsd:simpleType>
    </xsd:element>
    <xsd:element name="EPA_x0020_Related_x0020_Documents" ma:index="14" nillable="true" ma:displayName="Other Related Documents" ma:description="Enter any related document." ma:internalName="EPA_x0020_Related_x0020_Documents">
      <xsd:simpleType>
        <xsd:restriction base="dms:Note">
          <xsd:maxLength value="255"/>
        </xsd:restriction>
      </xsd:simpleType>
    </xsd:element>
    <xsd:element name="Rights" ma:index="16" nillable="true" ma:displayName="Rights" ma:description="Enter information about intellectual property rights held over the document (e.g. copyright, patent, trademark)." ma:internalName="Rights" ma:readOnly="false">
      <xsd:simpleType>
        <xsd:restriction base="dms:Note">
          <xsd:maxLength value="255"/>
        </xsd:restriction>
      </xsd:simpleType>
    </xsd:element>
    <xsd:element name="j747ac98061d40f0aa7bd47e1db5675d" ma:index="19" nillable="true" ma:taxonomy="true" ma:internalName="j747ac98061d40f0aa7bd47e1db5675d" ma:taxonomyFieldName="Document_x0020_Type" ma:displayName="Document Type" ma:readOnly="false" ma:default="" ma:fieldId="{3747ac98-061d-40f0-aa7b-d47e1db5675d}" ma:sspId="29f62856-1543-49d4-a736-4569d363f533" ma:termSetId="e06cd6a9-a175-4da0-81cb-8dba7aa394a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KeywordTaxHTField" ma:index="21" nillable="true" ma:taxonomy="true" ma:internalName="TaxKeywordTaxHTField" ma:taxonomyFieldName="TaxKeyword" ma:displayName="Enterprise Keywords" ma:readOnly="false" ma:fieldId="{23f27201-bee3-471e-b2e7-b64fd8b7ca38}" ma:taxonomyMulti="true" ma:sspId="29f62856-1543-49d4-a736-4569d363f53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Label" ma:index="23" nillable="true" ma:displayName="Taxonomy Catch All Column1" ma:hidden="true" ma:list="{268b6a6c-cfe3-48e8-bb6a-fa6ba8da9e99}" ma:internalName="TaxCatchAllLabel" ma:readOnly="true" ma:showField="CatchAllDataLabel" ma:web="d66f6b78-8d1c-4239-941e-6434ee9815f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" ma:index="24" nillable="true" ma:displayName="Taxonomy Catch All Column" ma:hidden="true" ma:list="{268b6a6c-cfe3-48e8-bb6a-fa6ba8da9e99}" ma:internalName="TaxCatchAll" ma:showField="CatchAllData" ma:web="d66f6b78-8d1c-4239-941e-6434ee9815f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.v3" elementFormDefault="qualified">
    <xsd:import namespace="http://schemas.microsoft.com/office/2006/documentManagement/types"/>
    <xsd:import namespace="http://schemas.microsoft.com/office/infopath/2007/PartnerControls"/>
    <xsd:element name="CategoryDescription" ma:index="6" nillable="true" ma:displayName="Description" ma:description="Enter a brief description." ma:internalName="CategoryDescription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Coverage" ma:index="13" nillable="true" ma:displayName="Coverage" ma:description="Enter the geographic location, jurisdiction, or time period for which the document is relevant." ma:internalName="_Coverage" ma:readOnly="false">
      <xsd:simpleType>
        <xsd:restriction base="dms:Text">
          <xsd:maxLength value="255"/>
        </xsd:restriction>
      </xsd:simpleType>
    </xsd:element>
    <xsd:element name="_Source" ma:index="15" nillable="true" ma:displayName="Source" ma:description="Enter a source from which the document is derived." ma:internalName="_Source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6f6b78-8d1c-4239-941e-6434ee9815fa" elementFormDefault="qualified">
    <xsd:import namespace="http://schemas.microsoft.com/office/2006/documentManagement/types"/>
    <xsd:import namespace="http://schemas.microsoft.com/office/infopath/2007/PartnerControls"/>
    <xsd:element name="SharedWithUsers" ma:index="2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30" nillable="true" ma:displayName="Sharing Hint Hash" ma:description="" ma:internalName="SharingHintHash" ma:readOnly="true">
      <xsd:simpleType>
        <xsd:restriction base="dms:Text"/>
      </xsd:simpleType>
    </xsd:element>
    <xsd:element name="Records_x0020_Status" ma:index="33" nillable="true" ma:displayName="Records Status" ma:default="Pending" ma:internalName="Records_x0020_Status">
      <xsd:simpleType>
        <xsd:restriction base="dms:Text"/>
      </xsd:simpleType>
    </xsd:element>
    <xsd:element name="Records_x0020_Date" ma:index="34" nillable="true" ma:displayName="Records Date" ma:hidden="true" ma:internalName="Records_x0020_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02dde1-0cf1-4443-9db9-865b1e57ee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3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3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35" nillable="true" ma:displayName="MediaServiceAutoTags" ma:internalName="MediaServiceAutoTags" ma:readOnly="true">
      <xsd:simpleType>
        <xsd:restriction base="dms:Text"/>
      </xsd:simpleType>
    </xsd:element>
    <xsd:element name="MediaServiceOCR" ma:index="3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3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38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3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4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4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4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5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Source xmlns="http://schemas.microsoft.com/sharepoint/v3/fields" xsi:nil="true"/>
    <Language xmlns="http://schemas.microsoft.com/sharepoint/v3">English</Language>
    <j747ac98061d40f0aa7bd47e1db5675d xmlns="4ffa91fb-a0ff-4ac5-b2db-65c790d184a4">
      <Terms xmlns="http://schemas.microsoft.com/office/infopath/2007/PartnerControls"/>
    </j747ac98061d40f0aa7bd47e1db5675d>
    <Records_x0020_Status xmlns="d66f6b78-8d1c-4239-941e-6434ee9815fa">Pending</Records_x0020_Status>
    <External_x0020_Contributor xmlns="4ffa91fb-a0ff-4ac5-b2db-65c790d184a4" xsi:nil="true"/>
    <TaxKeywordTaxHTField xmlns="4ffa91fb-a0ff-4ac5-b2db-65c790d184a4">
      <Terms xmlns="http://schemas.microsoft.com/office/infopath/2007/PartnerControls"/>
    </TaxKeywordTaxHTField>
    <Record xmlns="4ffa91fb-a0ff-4ac5-b2db-65c790d184a4">Shared</Record>
    <Rights xmlns="4ffa91fb-a0ff-4ac5-b2db-65c790d184a4" xsi:nil="true"/>
    <Document_x0020_Creation_x0020_Date xmlns="4ffa91fb-a0ff-4ac5-b2db-65c790d184a4">2020-03-23T15:47:59+00:00</Document_x0020_Creation_x0020_Date>
    <EPA_x0020_Office xmlns="4ffa91fb-a0ff-4ac5-b2db-65c790d184a4" xsi:nil="true"/>
    <CategoryDescription xmlns="http://schemas.microsoft.com/sharepoint.v3" xsi:nil="true"/>
    <Identifier xmlns="4ffa91fb-a0ff-4ac5-b2db-65c790d184a4" xsi:nil="true"/>
    <_Coverage xmlns="http://schemas.microsoft.com/sharepoint/v3/fields" xsi:nil="true"/>
    <Creator xmlns="4ffa91fb-a0ff-4ac5-b2db-65c790d184a4">
      <UserInfo>
        <DisplayName/>
        <AccountId xsi:nil="true"/>
        <AccountType/>
      </UserInfo>
    </Creator>
    <EPA_x0020_Related_x0020_Documents xmlns="4ffa91fb-a0ff-4ac5-b2db-65c790d184a4" xsi:nil="true"/>
    <EPA_x0020_Contributor xmlns="4ffa91fb-a0ff-4ac5-b2db-65c790d184a4">
      <UserInfo>
        <DisplayName/>
        <AccountId xsi:nil="true"/>
        <AccountType/>
      </UserInfo>
    </EPA_x0020_Contributor>
    <TaxCatchAll xmlns="4ffa91fb-a0ff-4ac5-b2db-65c790d184a4"/>
    <Records_x0020_Date xmlns="d66f6b78-8d1c-4239-941e-6434ee9815fa" xsi:nil="true"/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7DB1DBB-8C1F-464F-9E94-E38760128386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D2C8B0A6-4F21-4369-861C-126941874F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ffa91fb-a0ff-4ac5-b2db-65c790d184a4"/>
    <ds:schemaRef ds:uri="http://schemas.microsoft.com/sharepoint.v3"/>
    <ds:schemaRef ds:uri="http://schemas.microsoft.com/sharepoint/v3/fields"/>
    <ds:schemaRef ds:uri="d66f6b78-8d1c-4239-941e-6434ee9815fa"/>
    <ds:schemaRef ds:uri="1802dde1-0cf1-4443-9db9-865b1e57eed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A20F876-B455-44A6-A342-1945678DA8AF}">
  <ds:schemaRefs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schemas.microsoft.com/sharepoint/v3"/>
    <ds:schemaRef ds:uri="d66f6b78-8d1c-4239-941e-6434ee9815fa"/>
    <ds:schemaRef ds:uri="http://purl.org/dc/terms/"/>
    <ds:schemaRef ds:uri="1802dde1-0cf1-4443-9db9-865b1e57eedd"/>
    <ds:schemaRef ds:uri="http://schemas.microsoft.com/sharepoint/v3/fields"/>
    <ds:schemaRef ds:uri="http://schemas.microsoft.com/office/2006/documentManagement/types"/>
    <ds:schemaRef ds:uri="http://schemas.microsoft.com/sharepoint.v3"/>
    <ds:schemaRef ds:uri="4ffa91fb-a0ff-4ac5-b2db-65c790d184a4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6B0B7F2F-2A95-4919-81B4-828FEA425F0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688</Words>
  <Application>Microsoft Office PowerPoint</Application>
  <PresentationFormat>Widescreen</PresentationFormat>
  <Paragraphs>159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Computational ecology approaches to understanding cyanobacteria:  It's just ecology but with more computers!</vt:lpstr>
      <vt:lpstr>Computational Ecology Team</vt:lpstr>
      <vt:lpstr>Partners and collaborators</vt:lpstr>
      <vt:lpstr>What is computational ecology?</vt:lpstr>
      <vt:lpstr>What does the computational ecology group do?</vt:lpstr>
      <vt:lpstr>Computational ecology examples: Stable isotopes </vt:lpstr>
      <vt:lpstr>Computational ecology: Why Cyanobacteria?</vt:lpstr>
      <vt:lpstr>Computational ecology examples: Associations between microcystin and chlorophyll</vt:lpstr>
      <vt:lpstr>Computational ecology examples: Associations between microcystin and chlorophyll</vt:lpstr>
      <vt:lpstr>Computational ecology examples: Lake trophic state and random forests </vt:lpstr>
      <vt:lpstr>Computational ecology examples: Rhode Island water quality trends</vt:lpstr>
      <vt:lpstr>What are the limits to using existing data?</vt:lpstr>
      <vt:lpstr>Stop, Shivers time…</vt:lpstr>
      <vt:lpstr>Why is our Rhode Island work computational?</vt:lpstr>
      <vt:lpstr>What’s next: High Resolution Data</vt:lpstr>
      <vt:lpstr>What’s next: Other field efforts</vt:lpstr>
      <vt:lpstr>What’s next: National scale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ecology approaches to understanding cyanobacteria:  It's just ecology but with more computers!</dc:title>
  <dc:creator>Hollister, Jeff</dc:creator>
  <cp:lastModifiedBy>Hollister, Jeff</cp:lastModifiedBy>
  <cp:revision>16</cp:revision>
  <dcterms:created xsi:type="dcterms:W3CDTF">2020-03-25T16:38:53Z</dcterms:created>
  <dcterms:modified xsi:type="dcterms:W3CDTF">2020-03-26T00:48:07Z</dcterms:modified>
</cp:coreProperties>
</file>